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9" r:id="rId4"/>
    <p:sldId id="269" r:id="rId5"/>
    <p:sldId id="270" r:id="rId6"/>
    <p:sldId id="271" r:id="rId7"/>
    <p:sldId id="261" r:id="rId8"/>
    <p:sldId id="272" r:id="rId9"/>
    <p:sldId id="273" r:id="rId10"/>
    <p:sldId id="275" r:id="rId11"/>
    <p:sldId id="282" r:id="rId12"/>
    <p:sldId id="287" r:id="rId13"/>
    <p:sldId id="264" r:id="rId14"/>
    <p:sldId id="265" r:id="rId15"/>
    <p:sldId id="266" r:id="rId16"/>
    <p:sldId id="283" r:id="rId17"/>
    <p:sldId id="277" r:id="rId18"/>
    <p:sldId id="278" r:id="rId19"/>
    <p:sldId id="279" r:id="rId20"/>
    <p:sldId id="280" r:id="rId21"/>
    <p:sldId id="290" r:id="rId22"/>
    <p:sldId id="284" r:id="rId23"/>
    <p:sldId id="285" r:id="rId24"/>
    <p:sldId id="276" r:id="rId25"/>
    <p:sldId id="288" r:id="rId26"/>
    <p:sldId id="28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29" autoAdjust="0"/>
    <p:restoredTop sz="94660"/>
  </p:normalViewPr>
  <p:slideViewPr>
    <p:cSldViewPr snapToGrid="0">
      <p:cViewPr varScale="1">
        <p:scale>
          <a:sx n="77" d="100"/>
          <a:sy n="77" d="100"/>
        </p:scale>
        <p:origin x="92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52CB0E-277E-4896-9D6A-5200267366F8}" type="doc">
      <dgm:prSet loTypeId="urn:microsoft.com/office/officeart/2005/8/layout/process1" loCatId="process" qsTypeId="urn:microsoft.com/office/officeart/2005/8/quickstyle/simple3" qsCatId="simple" csTypeId="urn:microsoft.com/office/officeart/2005/8/colors/colorful5" csCatId="colorful" phldr="1"/>
      <dgm:spPr/>
    </dgm:pt>
    <dgm:pt modelId="{DC65DD18-D295-42DE-90B5-78A948F45ADD}">
      <dgm:prSet phldrT="[Text]"/>
      <dgm:spPr/>
      <dgm:t>
        <a:bodyPr/>
        <a:lstStyle/>
        <a:p>
          <a:r>
            <a:rPr lang="en-IN" dirty="0"/>
            <a:t>Data Processing and Analysis.</a:t>
          </a:r>
        </a:p>
      </dgm:t>
    </dgm:pt>
    <dgm:pt modelId="{5D5C7403-E9DE-4F1B-B457-4B6ED6D48034}" type="parTrans" cxnId="{0930E334-C620-483A-B83B-B1A348194BF5}">
      <dgm:prSet/>
      <dgm:spPr/>
      <dgm:t>
        <a:bodyPr/>
        <a:lstStyle/>
        <a:p>
          <a:endParaRPr lang="en-IN"/>
        </a:p>
      </dgm:t>
    </dgm:pt>
    <dgm:pt modelId="{C8AB2BB6-D117-46CB-A499-D2B10BB1A122}" type="sibTrans" cxnId="{0930E334-C620-483A-B83B-B1A348194BF5}">
      <dgm:prSet/>
      <dgm:spPr/>
      <dgm:t>
        <a:bodyPr/>
        <a:lstStyle/>
        <a:p>
          <a:endParaRPr lang="en-IN"/>
        </a:p>
      </dgm:t>
    </dgm:pt>
    <dgm:pt modelId="{6BC81617-84AB-48A9-85AD-E35DEFE86FB7}">
      <dgm:prSet/>
      <dgm:spPr/>
      <dgm:t>
        <a:bodyPr/>
        <a:lstStyle/>
        <a:p>
          <a:r>
            <a:rPr lang="en-IN" dirty="0"/>
            <a:t>Model Selection and Training.</a:t>
          </a:r>
        </a:p>
      </dgm:t>
    </dgm:pt>
    <dgm:pt modelId="{E6402104-0A7D-48B1-BDA9-DDC9A52B7036}" type="parTrans" cxnId="{0E52E327-5756-44C7-83EF-D9BC2B1CE039}">
      <dgm:prSet/>
      <dgm:spPr/>
      <dgm:t>
        <a:bodyPr/>
        <a:lstStyle/>
        <a:p>
          <a:endParaRPr lang="en-IN"/>
        </a:p>
      </dgm:t>
    </dgm:pt>
    <dgm:pt modelId="{EF96F390-4952-4286-B3C8-9EED21F99E1B}" type="sibTrans" cxnId="{0E52E327-5756-44C7-83EF-D9BC2B1CE039}">
      <dgm:prSet/>
      <dgm:spPr/>
      <dgm:t>
        <a:bodyPr/>
        <a:lstStyle/>
        <a:p>
          <a:endParaRPr lang="en-IN"/>
        </a:p>
      </dgm:t>
    </dgm:pt>
    <dgm:pt modelId="{12CC446C-8C12-447A-9C92-9BC3623EEE58}">
      <dgm:prSet/>
      <dgm:spPr/>
      <dgm:t>
        <a:bodyPr/>
        <a:lstStyle/>
        <a:p>
          <a:r>
            <a:rPr lang="en-IN" dirty="0"/>
            <a:t>Results</a:t>
          </a:r>
        </a:p>
        <a:p>
          <a:r>
            <a:rPr lang="en-IN" dirty="0"/>
            <a:t>And Validation</a:t>
          </a:r>
        </a:p>
      </dgm:t>
    </dgm:pt>
    <dgm:pt modelId="{0EC491DC-5EDE-41BE-ABDB-F4449F041C62}" type="parTrans" cxnId="{A8B402D6-09F9-43F5-B7A4-260BB61161B8}">
      <dgm:prSet/>
      <dgm:spPr/>
      <dgm:t>
        <a:bodyPr/>
        <a:lstStyle/>
        <a:p>
          <a:endParaRPr lang="en-IN"/>
        </a:p>
      </dgm:t>
    </dgm:pt>
    <dgm:pt modelId="{F7A74527-A0F8-4497-A9CE-5E93C938DFBB}" type="sibTrans" cxnId="{A8B402D6-09F9-43F5-B7A4-260BB61161B8}">
      <dgm:prSet/>
      <dgm:spPr/>
      <dgm:t>
        <a:bodyPr/>
        <a:lstStyle/>
        <a:p>
          <a:endParaRPr lang="en-IN"/>
        </a:p>
      </dgm:t>
    </dgm:pt>
    <dgm:pt modelId="{5E1E27FF-F6CB-420E-BCFC-CD76CC4CA7B7}">
      <dgm:prSet phldrT="[Text]"/>
      <dgm:spPr/>
      <dgm:t>
        <a:bodyPr/>
        <a:lstStyle/>
        <a:p>
          <a:r>
            <a:rPr lang="en-IN" dirty="0"/>
            <a:t>Problem</a:t>
          </a:r>
        </a:p>
      </dgm:t>
    </dgm:pt>
    <dgm:pt modelId="{13CD9054-267B-42A9-9ACC-BA394049A1D4}" type="parTrans" cxnId="{648D81C1-C7A8-493C-9D3C-916E3C6BE124}">
      <dgm:prSet/>
      <dgm:spPr/>
      <dgm:t>
        <a:bodyPr/>
        <a:lstStyle/>
        <a:p>
          <a:endParaRPr lang="en-IN"/>
        </a:p>
      </dgm:t>
    </dgm:pt>
    <dgm:pt modelId="{C61578F1-6B02-4F16-9B0E-726F205D8287}" type="sibTrans" cxnId="{648D81C1-C7A8-493C-9D3C-916E3C6BE124}">
      <dgm:prSet/>
      <dgm:spPr/>
      <dgm:t>
        <a:bodyPr/>
        <a:lstStyle/>
        <a:p>
          <a:endParaRPr lang="en-IN"/>
        </a:p>
      </dgm:t>
    </dgm:pt>
    <dgm:pt modelId="{6B33F719-E71B-4D1A-A541-9687670083C8}">
      <dgm:prSet/>
      <dgm:spPr/>
      <dgm:t>
        <a:bodyPr/>
        <a:lstStyle/>
        <a:p>
          <a:r>
            <a:rPr lang="en-US" dirty="0"/>
            <a:t>Practical Deployment</a:t>
          </a:r>
          <a:endParaRPr lang="en-IN" dirty="0"/>
        </a:p>
      </dgm:t>
    </dgm:pt>
    <dgm:pt modelId="{8D342B08-9F33-4D23-956F-C13CFB0EB037}" type="parTrans" cxnId="{05CFC837-C64F-4AE3-9528-F610E9799C7E}">
      <dgm:prSet/>
      <dgm:spPr/>
      <dgm:t>
        <a:bodyPr/>
        <a:lstStyle/>
        <a:p>
          <a:endParaRPr lang="en-IN"/>
        </a:p>
      </dgm:t>
    </dgm:pt>
    <dgm:pt modelId="{BCB47A87-8A7D-4AB9-8C47-473FB084B5A5}" type="sibTrans" cxnId="{05CFC837-C64F-4AE3-9528-F610E9799C7E}">
      <dgm:prSet/>
      <dgm:spPr/>
      <dgm:t>
        <a:bodyPr/>
        <a:lstStyle/>
        <a:p>
          <a:endParaRPr lang="en-IN"/>
        </a:p>
      </dgm:t>
    </dgm:pt>
    <dgm:pt modelId="{2DCFC845-B877-4932-9400-501535A9B7B9}" type="pres">
      <dgm:prSet presAssocID="{0952CB0E-277E-4896-9D6A-5200267366F8}" presName="Name0" presStyleCnt="0">
        <dgm:presLayoutVars>
          <dgm:dir/>
          <dgm:resizeHandles val="exact"/>
        </dgm:presLayoutVars>
      </dgm:prSet>
      <dgm:spPr/>
    </dgm:pt>
    <dgm:pt modelId="{829F39DA-F57F-4160-BFE9-3CC7BF477BE1}" type="pres">
      <dgm:prSet presAssocID="{5E1E27FF-F6CB-420E-BCFC-CD76CC4CA7B7}" presName="node" presStyleLbl="node1" presStyleIdx="0" presStyleCnt="5">
        <dgm:presLayoutVars>
          <dgm:bulletEnabled val="1"/>
        </dgm:presLayoutVars>
      </dgm:prSet>
      <dgm:spPr/>
    </dgm:pt>
    <dgm:pt modelId="{052BBCD8-61CE-40BD-8A67-F69B3E465DCA}" type="pres">
      <dgm:prSet presAssocID="{C61578F1-6B02-4F16-9B0E-726F205D8287}" presName="sibTrans" presStyleLbl="sibTrans2D1" presStyleIdx="0" presStyleCnt="4"/>
      <dgm:spPr/>
    </dgm:pt>
    <dgm:pt modelId="{4A661BF9-4CF0-466F-A125-3AE7FA1BE861}" type="pres">
      <dgm:prSet presAssocID="{C61578F1-6B02-4F16-9B0E-726F205D8287}" presName="connectorText" presStyleLbl="sibTrans2D1" presStyleIdx="0" presStyleCnt="4"/>
      <dgm:spPr/>
    </dgm:pt>
    <dgm:pt modelId="{46FCA58B-5F2F-4B96-AEB0-51BA65AEFECA}" type="pres">
      <dgm:prSet presAssocID="{DC65DD18-D295-42DE-90B5-78A948F45ADD}" presName="node" presStyleLbl="node1" presStyleIdx="1" presStyleCnt="5">
        <dgm:presLayoutVars>
          <dgm:bulletEnabled val="1"/>
        </dgm:presLayoutVars>
      </dgm:prSet>
      <dgm:spPr/>
    </dgm:pt>
    <dgm:pt modelId="{F59858CE-3D70-4690-82C9-A19FAC0C5621}" type="pres">
      <dgm:prSet presAssocID="{C8AB2BB6-D117-46CB-A499-D2B10BB1A122}" presName="sibTrans" presStyleLbl="sibTrans2D1" presStyleIdx="1" presStyleCnt="4"/>
      <dgm:spPr/>
    </dgm:pt>
    <dgm:pt modelId="{3032CCA5-0101-46B5-B3FD-CE2C23E8FF6E}" type="pres">
      <dgm:prSet presAssocID="{C8AB2BB6-D117-46CB-A499-D2B10BB1A122}" presName="connectorText" presStyleLbl="sibTrans2D1" presStyleIdx="1" presStyleCnt="4"/>
      <dgm:spPr/>
    </dgm:pt>
    <dgm:pt modelId="{4BA6637A-667B-4BAC-A5D4-753538CEAF04}" type="pres">
      <dgm:prSet presAssocID="{6BC81617-84AB-48A9-85AD-E35DEFE86FB7}" presName="node" presStyleLbl="node1" presStyleIdx="2" presStyleCnt="5">
        <dgm:presLayoutVars>
          <dgm:bulletEnabled val="1"/>
        </dgm:presLayoutVars>
      </dgm:prSet>
      <dgm:spPr/>
    </dgm:pt>
    <dgm:pt modelId="{E724CE75-62D6-4F1E-8ECF-A2569F0A2C12}" type="pres">
      <dgm:prSet presAssocID="{EF96F390-4952-4286-B3C8-9EED21F99E1B}" presName="sibTrans" presStyleLbl="sibTrans2D1" presStyleIdx="2" presStyleCnt="4"/>
      <dgm:spPr/>
    </dgm:pt>
    <dgm:pt modelId="{B83B2210-874D-4A28-852F-06739DABF90F}" type="pres">
      <dgm:prSet presAssocID="{EF96F390-4952-4286-B3C8-9EED21F99E1B}" presName="connectorText" presStyleLbl="sibTrans2D1" presStyleIdx="2" presStyleCnt="4"/>
      <dgm:spPr/>
    </dgm:pt>
    <dgm:pt modelId="{2857C55B-0761-488B-B323-2A3542475974}" type="pres">
      <dgm:prSet presAssocID="{12CC446C-8C12-447A-9C92-9BC3623EEE58}" presName="node" presStyleLbl="node1" presStyleIdx="3" presStyleCnt="5">
        <dgm:presLayoutVars>
          <dgm:bulletEnabled val="1"/>
        </dgm:presLayoutVars>
      </dgm:prSet>
      <dgm:spPr/>
    </dgm:pt>
    <dgm:pt modelId="{0EC0E94C-DF8A-42A5-B2E9-0B30EE9C1258}" type="pres">
      <dgm:prSet presAssocID="{F7A74527-A0F8-4497-A9CE-5E93C938DFBB}" presName="sibTrans" presStyleLbl="sibTrans2D1" presStyleIdx="3" presStyleCnt="4"/>
      <dgm:spPr/>
    </dgm:pt>
    <dgm:pt modelId="{C7A19955-B252-44F3-8577-E4BDEE393EF7}" type="pres">
      <dgm:prSet presAssocID="{F7A74527-A0F8-4497-A9CE-5E93C938DFBB}" presName="connectorText" presStyleLbl="sibTrans2D1" presStyleIdx="3" presStyleCnt="4"/>
      <dgm:spPr/>
    </dgm:pt>
    <dgm:pt modelId="{8380B991-9B4B-4A3F-B7A3-249EC1D0FE64}" type="pres">
      <dgm:prSet presAssocID="{6B33F719-E71B-4D1A-A541-9687670083C8}" presName="node" presStyleLbl="node1" presStyleIdx="4" presStyleCnt="5">
        <dgm:presLayoutVars>
          <dgm:bulletEnabled val="1"/>
        </dgm:presLayoutVars>
      </dgm:prSet>
      <dgm:spPr/>
    </dgm:pt>
  </dgm:ptLst>
  <dgm:cxnLst>
    <dgm:cxn modelId="{A5C39B01-93E6-43D5-99F0-1E045B009666}" type="presOf" srcId="{C61578F1-6B02-4F16-9B0E-726F205D8287}" destId="{052BBCD8-61CE-40BD-8A67-F69B3E465DCA}" srcOrd="0" destOrd="0" presId="urn:microsoft.com/office/officeart/2005/8/layout/process1"/>
    <dgm:cxn modelId="{34088B0D-5257-4320-88A9-93E16EA0D7D3}" type="presOf" srcId="{6B33F719-E71B-4D1A-A541-9687670083C8}" destId="{8380B991-9B4B-4A3F-B7A3-249EC1D0FE64}" srcOrd="0" destOrd="0" presId="urn:microsoft.com/office/officeart/2005/8/layout/process1"/>
    <dgm:cxn modelId="{0E52E327-5756-44C7-83EF-D9BC2B1CE039}" srcId="{0952CB0E-277E-4896-9D6A-5200267366F8}" destId="{6BC81617-84AB-48A9-85AD-E35DEFE86FB7}" srcOrd="2" destOrd="0" parTransId="{E6402104-0A7D-48B1-BDA9-DDC9A52B7036}" sibTransId="{EF96F390-4952-4286-B3C8-9EED21F99E1B}"/>
    <dgm:cxn modelId="{BCE8382D-4A69-4061-B71C-BDB6E46A2B8A}" type="presOf" srcId="{0952CB0E-277E-4896-9D6A-5200267366F8}" destId="{2DCFC845-B877-4932-9400-501535A9B7B9}" srcOrd="0" destOrd="0" presId="urn:microsoft.com/office/officeart/2005/8/layout/process1"/>
    <dgm:cxn modelId="{195A2E33-3F99-462F-87AD-F6B2B9BE5A36}" type="presOf" srcId="{EF96F390-4952-4286-B3C8-9EED21F99E1B}" destId="{B83B2210-874D-4A28-852F-06739DABF90F}" srcOrd="1" destOrd="0" presId="urn:microsoft.com/office/officeart/2005/8/layout/process1"/>
    <dgm:cxn modelId="{0930E334-C620-483A-B83B-B1A348194BF5}" srcId="{0952CB0E-277E-4896-9D6A-5200267366F8}" destId="{DC65DD18-D295-42DE-90B5-78A948F45ADD}" srcOrd="1" destOrd="0" parTransId="{5D5C7403-E9DE-4F1B-B457-4B6ED6D48034}" sibTransId="{C8AB2BB6-D117-46CB-A499-D2B10BB1A122}"/>
    <dgm:cxn modelId="{05CFC837-C64F-4AE3-9528-F610E9799C7E}" srcId="{0952CB0E-277E-4896-9D6A-5200267366F8}" destId="{6B33F719-E71B-4D1A-A541-9687670083C8}" srcOrd="4" destOrd="0" parTransId="{8D342B08-9F33-4D23-956F-C13CFB0EB037}" sibTransId="{BCB47A87-8A7D-4AB9-8C47-473FB084B5A5}"/>
    <dgm:cxn modelId="{5C260A39-0CEF-4442-8269-DD4148A1AB8E}" type="presOf" srcId="{C61578F1-6B02-4F16-9B0E-726F205D8287}" destId="{4A661BF9-4CF0-466F-A125-3AE7FA1BE861}" srcOrd="1" destOrd="0" presId="urn:microsoft.com/office/officeart/2005/8/layout/process1"/>
    <dgm:cxn modelId="{3EA45A48-2A00-449D-84D1-4B12282DC752}" type="presOf" srcId="{6BC81617-84AB-48A9-85AD-E35DEFE86FB7}" destId="{4BA6637A-667B-4BAC-A5D4-753538CEAF04}" srcOrd="0" destOrd="0" presId="urn:microsoft.com/office/officeart/2005/8/layout/process1"/>
    <dgm:cxn modelId="{AD730194-1D2E-4F7F-9CBC-680B71F91D48}" type="presOf" srcId="{5E1E27FF-F6CB-420E-BCFC-CD76CC4CA7B7}" destId="{829F39DA-F57F-4160-BFE9-3CC7BF477BE1}" srcOrd="0" destOrd="0" presId="urn:microsoft.com/office/officeart/2005/8/layout/process1"/>
    <dgm:cxn modelId="{187D02A9-B17B-4FCD-83D9-C1BF40AAD2F6}" type="presOf" srcId="{EF96F390-4952-4286-B3C8-9EED21F99E1B}" destId="{E724CE75-62D6-4F1E-8ECF-A2569F0A2C12}" srcOrd="0" destOrd="0" presId="urn:microsoft.com/office/officeart/2005/8/layout/process1"/>
    <dgm:cxn modelId="{B6499EBE-8561-4E50-B392-5C6F8DF1F99C}" type="presOf" srcId="{DC65DD18-D295-42DE-90B5-78A948F45ADD}" destId="{46FCA58B-5F2F-4B96-AEB0-51BA65AEFECA}" srcOrd="0" destOrd="0" presId="urn:microsoft.com/office/officeart/2005/8/layout/process1"/>
    <dgm:cxn modelId="{648D81C1-C7A8-493C-9D3C-916E3C6BE124}" srcId="{0952CB0E-277E-4896-9D6A-5200267366F8}" destId="{5E1E27FF-F6CB-420E-BCFC-CD76CC4CA7B7}" srcOrd="0" destOrd="0" parTransId="{13CD9054-267B-42A9-9ACC-BA394049A1D4}" sibTransId="{C61578F1-6B02-4F16-9B0E-726F205D8287}"/>
    <dgm:cxn modelId="{61EF28CE-0DF7-496B-9495-4456F47BF9BE}" type="presOf" srcId="{C8AB2BB6-D117-46CB-A499-D2B10BB1A122}" destId="{3032CCA5-0101-46B5-B3FD-CE2C23E8FF6E}" srcOrd="1" destOrd="0" presId="urn:microsoft.com/office/officeart/2005/8/layout/process1"/>
    <dgm:cxn modelId="{4C855BD0-DB9A-439C-A6E9-EFDC641C06AB}" type="presOf" srcId="{F7A74527-A0F8-4497-A9CE-5E93C938DFBB}" destId="{C7A19955-B252-44F3-8577-E4BDEE393EF7}" srcOrd="1" destOrd="0" presId="urn:microsoft.com/office/officeart/2005/8/layout/process1"/>
    <dgm:cxn modelId="{A8B402D6-09F9-43F5-B7A4-260BB61161B8}" srcId="{0952CB0E-277E-4896-9D6A-5200267366F8}" destId="{12CC446C-8C12-447A-9C92-9BC3623EEE58}" srcOrd="3" destOrd="0" parTransId="{0EC491DC-5EDE-41BE-ABDB-F4449F041C62}" sibTransId="{F7A74527-A0F8-4497-A9CE-5E93C938DFBB}"/>
    <dgm:cxn modelId="{B0D0A5D7-FC9E-484D-9F83-1AB6A0213463}" type="presOf" srcId="{12CC446C-8C12-447A-9C92-9BC3623EEE58}" destId="{2857C55B-0761-488B-B323-2A3542475974}" srcOrd="0" destOrd="0" presId="urn:microsoft.com/office/officeart/2005/8/layout/process1"/>
    <dgm:cxn modelId="{9A08B6E2-16A0-49DE-AEC7-9A849C73AB74}" type="presOf" srcId="{C8AB2BB6-D117-46CB-A499-D2B10BB1A122}" destId="{F59858CE-3D70-4690-82C9-A19FAC0C5621}" srcOrd="0" destOrd="0" presId="urn:microsoft.com/office/officeart/2005/8/layout/process1"/>
    <dgm:cxn modelId="{185A56F3-C294-4D2A-844B-E2CE1866DBCB}" type="presOf" srcId="{F7A74527-A0F8-4497-A9CE-5E93C938DFBB}" destId="{0EC0E94C-DF8A-42A5-B2E9-0B30EE9C1258}" srcOrd="0" destOrd="0" presId="urn:microsoft.com/office/officeart/2005/8/layout/process1"/>
    <dgm:cxn modelId="{372371CA-C423-401E-B0D6-CFD56F023BE2}" type="presParOf" srcId="{2DCFC845-B877-4932-9400-501535A9B7B9}" destId="{829F39DA-F57F-4160-BFE9-3CC7BF477BE1}" srcOrd="0" destOrd="0" presId="urn:microsoft.com/office/officeart/2005/8/layout/process1"/>
    <dgm:cxn modelId="{126534CE-BE16-4EC2-8B9A-D1628FF25107}" type="presParOf" srcId="{2DCFC845-B877-4932-9400-501535A9B7B9}" destId="{052BBCD8-61CE-40BD-8A67-F69B3E465DCA}" srcOrd="1" destOrd="0" presId="urn:microsoft.com/office/officeart/2005/8/layout/process1"/>
    <dgm:cxn modelId="{0870ABDE-CC98-449A-A63F-1FACC544BDB5}" type="presParOf" srcId="{052BBCD8-61CE-40BD-8A67-F69B3E465DCA}" destId="{4A661BF9-4CF0-466F-A125-3AE7FA1BE861}" srcOrd="0" destOrd="0" presId="urn:microsoft.com/office/officeart/2005/8/layout/process1"/>
    <dgm:cxn modelId="{8E5813FF-DD1E-40D0-A328-271A7EBDD916}" type="presParOf" srcId="{2DCFC845-B877-4932-9400-501535A9B7B9}" destId="{46FCA58B-5F2F-4B96-AEB0-51BA65AEFECA}" srcOrd="2" destOrd="0" presId="urn:microsoft.com/office/officeart/2005/8/layout/process1"/>
    <dgm:cxn modelId="{02698E3C-1900-45ED-A5A9-BCAA9CC05DCA}" type="presParOf" srcId="{2DCFC845-B877-4932-9400-501535A9B7B9}" destId="{F59858CE-3D70-4690-82C9-A19FAC0C5621}" srcOrd="3" destOrd="0" presId="urn:microsoft.com/office/officeart/2005/8/layout/process1"/>
    <dgm:cxn modelId="{1C498920-96B6-4F25-AA5A-5249B0856870}" type="presParOf" srcId="{F59858CE-3D70-4690-82C9-A19FAC0C5621}" destId="{3032CCA5-0101-46B5-B3FD-CE2C23E8FF6E}" srcOrd="0" destOrd="0" presId="urn:microsoft.com/office/officeart/2005/8/layout/process1"/>
    <dgm:cxn modelId="{11CFFAA3-6330-486D-BDC3-29EFD40F3E63}" type="presParOf" srcId="{2DCFC845-B877-4932-9400-501535A9B7B9}" destId="{4BA6637A-667B-4BAC-A5D4-753538CEAF04}" srcOrd="4" destOrd="0" presId="urn:microsoft.com/office/officeart/2005/8/layout/process1"/>
    <dgm:cxn modelId="{C18CF730-2E4B-49AB-8CCA-000456A40B05}" type="presParOf" srcId="{2DCFC845-B877-4932-9400-501535A9B7B9}" destId="{E724CE75-62D6-4F1E-8ECF-A2569F0A2C12}" srcOrd="5" destOrd="0" presId="urn:microsoft.com/office/officeart/2005/8/layout/process1"/>
    <dgm:cxn modelId="{D0809EF7-FC01-4B69-9E5D-FDEA15866DF6}" type="presParOf" srcId="{E724CE75-62D6-4F1E-8ECF-A2569F0A2C12}" destId="{B83B2210-874D-4A28-852F-06739DABF90F}" srcOrd="0" destOrd="0" presId="urn:microsoft.com/office/officeart/2005/8/layout/process1"/>
    <dgm:cxn modelId="{7478F535-D396-4017-B2C9-85BAF0E0489B}" type="presParOf" srcId="{2DCFC845-B877-4932-9400-501535A9B7B9}" destId="{2857C55B-0761-488B-B323-2A3542475974}" srcOrd="6" destOrd="0" presId="urn:microsoft.com/office/officeart/2005/8/layout/process1"/>
    <dgm:cxn modelId="{AEBE54CD-F3C7-4FFE-A84E-3342006A5B7F}" type="presParOf" srcId="{2DCFC845-B877-4932-9400-501535A9B7B9}" destId="{0EC0E94C-DF8A-42A5-B2E9-0B30EE9C1258}" srcOrd="7" destOrd="0" presId="urn:microsoft.com/office/officeart/2005/8/layout/process1"/>
    <dgm:cxn modelId="{4AF9FC72-09CF-4817-A9E5-5EAE9C139006}" type="presParOf" srcId="{0EC0E94C-DF8A-42A5-B2E9-0B30EE9C1258}" destId="{C7A19955-B252-44F3-8577-E4BDEE393EF7}" srcOrd="0" destOrd="0" presId="urn:microsoft.com/office/officeart/2005/8/layout/process1"/>
    <dgm:cxn modelId="{2BDBEAF2-4C74-42A1-8304-8D63B1E7B26B}" type="presParOf" srcId="{2DCFC845-B877-4932-9400-501535A9B7B9}" destId="{8380B991-9B4B-4A3F-B7A3-249EC1D0FE64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52CB0E-277E-4896-9D6A-5200267366F8}" type="doc">
      <dgm:prSet loTypeId="urn:microsoft.com/office/officeart/2005/8/layout/process1" loCatId="process" qsTypeId="urn:microsoft.com/office/officeart/2005/8/quickstyle/simple3" qsCatId="simple" csTypeId="urn:microsoft.com/office/officeart/2005/8/colors/colorful5" csCatId="colorful" phldr="1"/>
      <dgm:spPr/>
    </dgm:pt>
    <dgm:pt modelId="{DC65DD18-D295-42DE-90B5-78A948F45ADD}">
      <dgm:prSet phldrT="[Text]"/>
      <dgm:spPr/>
      <dgm:t>
        <a:bodyPr/>
        <a:lstStyle/>
        <a:p>
          <a:r>
            <a:rPr lang="en-IN" dirty="0"/>
            <a:t>Data Processing and Analysis.</a:t>
          </a:r>
        </a:p>
      </dgm:t>
    </dgm:pt>
    <dgm:pt modelId="{5D5C7403-E9DE-4F1B-B457-4B6ED6D48034}" type="parTrans" cxnId="{0930E334-C620-483A-B83B-B1A348194BF5}">
      <dgm:prSet/>
      <dgm:spPr/>
      <dgm:t>
        <a:bodyPr/>
        <a:lstStyle/>
        <a:p>
          <a:endParaRPr lang="en-IN"/>
        </a:p>
      </dgm:t>
    </dgm:pt>
    <dgm:pt modelId="{C8AB2BB6-D117-46CB-A499-D2B10BB1A122}" type="sibTrans" cxnId="{0930E334-C620-483A-B83B-B1A348194BF5}">
      <dgm:prSet/>
      <dgm:spPr/>
      <dgm:t>
        <a:bodyPr/>
        <a:lstStyle/>
        <a:p>
          <a:endParaRPr lang="en-IN"/>
        </a:p>
      </dgm:t>
    </dgm:pt>
    <dgm:pt modelId="{6BC81617-84AB-48A9-85AD-E35DEFE86FB7}">
      <dgm:prSet/>
      <dgm:spPr/>
      <dgm:t>
        <a:bodyPr/>
        <a:lstStyle/>
        <a:p>
          <a:r>
            <a:rPr lang="en-IN" dirty="0"/>
            <a:t>Model Selection and Training.</a:t>
          </a:r>
        </a:p>
      </dgm:t>
    </dgm:pt>
    <dgm:pt modelId="{E6402104-0A7D-48B1-BDA9-DDC9A52B7036}" type="parTrans" cxnId="{0E52E327-5756-44C7-83EF-D9BC2B1CE039}">
      <dgm:prSet/>
      <dgm:spPr/>
      <dgm:t>
        <a:bodyPr/>
        <a:lstStyle/>
        <a:p>
          <a:endParaRPr lang="en-IN"/>
        </a:p>
      </dgm:t>
    </dgm:pt>
    <dgm:pt modelId="{EF96F390-4952-4286-B3C8-9EED21F99E1B}" type="sibTrans" cxnId="{0E52E327-5756-44C7-83EF-D9BC2B1CE039}">
      <dgm:prSet/>
      <dgm:spPr/>
      <dgm:t>
        <a:bodyPr/>
        <a:lstStyle/>
        <a:p>
          <a:endParaRPr lang="en-IN"/>
        </a:p>
      </dgm:t>
    </dgm:pt>
    <dgm:pt modelId="{12CC446C-8C12-447A-9C92-9BC3623EEE58}">
      <dgm:prSet/>
      <dgm:spPr/>
      <dgm:t>
        <a:bodyPr/>
        <a:lstStyle/>
        <a:p>
          <a:r>
            <a:rPr lang="en-IN" dirty="0"/>
            <a:t>Results</a:t>
          </a:r>
        </a:p>
        <a:p>
          <a:r>
            <a:rPr lang="en-IN" dirty="0"/>
            <a:t>And Validation</a:t>
          </a:r>
        </a:p>
      </dgm:t>
    </dgm:pt>
    <dgm:pt modelId="{0EC491DC-5EDE-41BE-ABDB-F4449F041C62}" type="parTrans" cxnId="{A8B402D6-09F9-43F5-B7A4-260BB61161B8}">
      <dgm:prSet/>
      <dgm:spPr/>
      <dgm:t>
        <a:bodyPr/>
        <a:lstStyle/>
        <a:p>
          <a:endParaRPr lang="en-IN"/>
        </a:p>
      </dgm:t>
    </dgm:pt>
    <dgm:pt modelId="{F7A74527-A0F8-4497-A9CE-5E93C938DFBB}" type="sibTrans" cxnId="{A8B402D6-09F9-43F5-B7A4-260BB61161B8}">
      <dgm:prSet/>
      <dgm:spPr/>
      <dgm:t>
        <a:bodyPr/>
        <a:lstStyle/>
        <a:p>
          <a:endParaRPr lang="en-IN"/>
        </a:p>
      </dgm:t>
    </dgm:pt>
    <dgm:pt modelId="{5E1E27FF-F6CB-420E-BCFC-CD76CC4CA7B7}">
      <dgm:prSet phldrT="[Text]"/>
      <dgm:spPr/>
      <dgm:t>
        <a:bodyPr/>
        <a:lstStyle/>
        <a:p>
          <a:r>
            <a:rPr lang="en-IN" dirty="0"/>
            <a:t>Problem</a:t>
          </a:r>
        </a:p>
      </dgm:t>
    </dgm:pt>
    <dgm:pt modelId="{13CD9054-267B-42A9-9ACC-BA394049A1D4}" type="parTrans" cxnId="{648D81C1-C7A8-493C-9D3C-916E3C6BE124}">
      <dgm:prSet/>
      <dgm:spPr/>
      <dgm:t>
        <a:bodyPr/>
        <a:lstStyle/>
        <a:p>
          <a:endParaRPr lang="en-IN"/>
        </a:p>
      </dgm:t>
    </dgm:pt>
    <dgm:pt modelId="{C61578F1-6B02-4F16-9B0E-726F205D8287}" type="sibTrans" cxnId="{648D81C1-C7A8-493C-9D3C-916E3C6BE124}">
      <dgm:prSet/>
      <dgm:spPr/>
      <dgm:t>
        <a:bodyPr/>
        <a:lstStyle/>
        <a:p>
          <a:endParaRPr lang="en-IN"/>
        </a:p>
      </dgm:t>
    </dgm:pt>
    <dgm:pt modelId="{6B33F719-E71B-4D1A-A541-9687670083C8}">
      <dgm:prSet/>
      <dgm:spPr/>
      <dgm:t>
        <a:bodyPr/>
        <a:lstStyle/>
        <a:p>
          <a:r>
            <a:rPr lang="en-US" dirty="0"/>
            <a:t>Practical Deployment</a:t>
          </a:r>
          <a:endParaRPr lang="en-IN" dirty="0"/>
        </a:p>
      </dgm:t>
    </dgm:pt>
    <dgm:pt modelId="{8D342B08-9F33-4D23-956F-C13CFB0EB037}" type="parTrans" cxnId="{05CFC837-C64F-4AE3-9528-F610E9799C7E}">
      <dgm:prSet/>
      <dgm:spPr/>
      <dgm:t>
        <a:bodyPr/>
        <a:lstStyle/>
        <a:p>
          <a:endParaRPr lang="en-IN"/>
        </a:p>
      </dgm:t>
    </dgm:pt>
    <dgm:pt modelId="{BCB47A87-8A7D-4AB9-8C47-473FB084B5A5}" type="sibTrans" cxnId="{05CFC837-C64F-4AE3-9528-F610E9799C7E}">
      <dgm:prSet/>
      <dgm:spPr/>
      <dgm:t>
        <a:bodyPr/>
        <a:lstStyle/>
        <a:p>
          <a:endParaRPr lang="en-IN"/>
        </a:p>
      </dgm:t>
    </dgm:pt>
    <dgm:pt modelId="{D2DD1C94-CC5B-4B2E-985B-EF3A060F7E47}">
      <dgm:prSet phldrT="[Text]"/>
      <dgm:spPr/>
      <dgm:t>
        <a:bodyPr/>
        <a:lstStyle/>
        <a:p>
          <a:r>
            <a:rPr lang="en-IN"/>
            <a:t>Class Rebalance</a:t>
          </a:r>
          <a:endParaRPr lang="en-IN" dirty="0"/>
        </a:p>
      </dgm:t>
    </dgm:pt>
    <dgm:pt modelId="{1C1D9A87-77E1-45AD-A1D3-36BF13BF2925}" type="parTrans" cxnId="{58AE16A1-178C-47A4-8EAC-0DE11DFB6D57}">
      <dgm:prSet/>
      <dgm:spPr/>
      <dgm:t>
        <a:bodyPr/>
        <a:lstStyle/>
        <a:p>
          <a:endParaRPr lang="en-IN"/>
        </a:p>
      </dgm:t>
    </dgm:pt>
    <dgm:pt modelId="{2A42E9C3-6E5B-4C5E-A097-C5C5A19C13CC}" type="sibTrans" cxnId="{58AE16A1-178C-47A4-8EAC-0DE11DFB6D57}">
      <dgm:prSet/>
      <dgm:spPr/>
      <dgm:t>
        <a:bodyPr/>
        <a:lstStyle/>
        <a:p>
          <a:endParaRPr lang="en-IN"/>
        </a:p>
      </dgm:t>
    </dgm:pt>
    <dgm:pt modelId="{2DCFC845-B877-4932-9400-501535A9B7B9}" type="pres">
      <dgm:prSet presAssocID="{0952CB0E-277E-4896-9D6A-5200267366F8}" presName="Name0" presStyleCnt="0">
        <dgm:presLayoutVars>
          <dgm:dir/>
          <dgm:resizeHandles val="exact"/>
        </dgm:presLayoutVars>
      </dgm:prSet>
      <dgm:spPr/>
    </dgm:pt>
    <dgm:pt modelId="{829F39DA-F57F-4160-BFE9-3CC7BF477BE1}" type="pres">
      <dgm:prSet presAssocID="{5E1E27FF-F6CB-420E-BCFC-CD76CC4CA7B7}" presName="node" presStyleLbl="node1" presStyleIdx="0" presStyleCnt="6">
        <dgm:presLayoutVars>
          <dgm:bulletEnabled val="1"/>
        </dgm:presLayoutVars>
      </dgm:prSet>
      <dgm:spPr/>
    </dgm:pt>
    <dgm:pt modelId="{052BBCD8-61CE-40BD-8A67-F69B3E465DCA}" type="pres">
      <dgm:prSet presAssocID="{C61578F1-6B02-4F16-9B0E-726F205D8287}" presName="sibTrans" presStyleLbl="sibTrans2D1" presStyleIdx="0" presStyleCnt="5"/>
      <dgm:spPr/>
    </dgm:pt>
    <dgm:pt modelId="{4A661BF9-4CF0-466F-A125-3AE7FA1BE861}" type="pres">
      <dgm:prSet presAssocID="{C61578F1-6B02-4F16-9B0E-726F205D8287}" presName="connectorText" presStyleLbl="sibTrans2D1" presStyleIdx="0" presStyleCnt="5"/>
      <dgm:spPr/>
    </dgm:pt>
    <dgm:pt modelId="{46FCA58B-5F2F-4B96-AEB0-51BA65AEFECA}" type="pres">
      <dgm:prSet presAssocID="{DC65DD18-D295-42DE-90B5-78A948F45ADD}" presName="node" presStyleLbl="node1" presStyleIdx="1" presStyleCnt="6">
        <dgm:presLayoutVars>
          <dgm:bulletEnabled val="1"/>
        </dgm:presLayoutVars>
      </dgm:prSet>
      <dgm:spPr/>
    </dgm:pt>
    <dgm:pt modelId="{F59858CE-3D70-4690-82C9-A19FAC0C5621}" type="pres">
      <dgm:prSet presAssocID="{C8AB2BB6-D117-46CB-A499-D2B10BB1A122}" presName="sibTrans" presStyleLbl="sibTrans2D1" presStyleIdx="1" presStyleCnt="5"/>
      <dgm:spPr/>
    </dgm:pt>
    <dgm:pt modelId="{3032CCA5-0101-46B5-B3FD-CE2C23E8FF6E}" type="pres">
      <dgm:prSet presAssocID="{C8AB2BB6-D117-46CB-A499-D2B10BB1A122}" presName="connectorText" presStyleLbl="sibTrans2D1" presStyleIdx="1" presStyleCnt="5"/>
      <dgm:spPr/>
    </dgm:pt>
    <dgm:pt modelId="{0585A39C-A76C-465F-B304-AF7BE6F6F452}" type="pres">
      <dgm:prSet presAssocID="{D2DD1C94-CC5B-4B2E-985B-EF3A060F7E47}" presName="node" presStyleLbl="node1" presStyleIdx="2" presStyleCnt="6">
        <dgm:presLayoutVars>
          <dgm:bulletEnabled val="1"/>
        </dgm:presLayoutVars>
      </dgm:prSet>
      <dgm:spPr/>
    </dgm:pt>
    <dgm:pt modelId="{B094E9B0-4CF3-4D8A-80D8-5D7A150D150C}" type="pres">
      <dgm:prSet presAssocID="{2A42E9C3-6E5B-4C5E-A097-C5C5A19C13CC}" presName="sibTrans" presStyleLbl="sibTrans2D1" presStyleIdx="2" presStyleCnt="5"/>
      <dgm:spPr/>
    </dgm:pt>
    <dgm:pt modelId="{D3EDA926-34D9-45A9-B32C-9A00C2F478E2}" type="pres">
      <dgm:prSet presAssocID="{2A42E9C3-6E5B-4C5E-A097-C5C5A19C13CC}" presName="connectorText" presStyleLbl="sibTrans2D1" presStyleIdx="2" presStyleCnt="5"/>
      <dgm:spPr/>
    </dgm:pt>
    <dgm:pt modelId="{4BA6637A-667B-4BAC-A5D4-753538CEAF04}" type="pres">
      <dgm:prSet presAssocID="{6BC81617-84AB-48A9-85AD-E35DEFE86FB7}" presName="node" presStyleLbl="node1" presStyleIdx="3" presStyleCnt="6">
        <dgm:presLayoutVars>
          <dgm:bulletEnabled val="1"/>
        </dgm:presLayoutVars>
      </dgm:prSet>
      <dgm:spPr/>
    </dgm:pt>
    <dgm:pt modelId="{E724CE75-62D6-4F1E-8ECF-A2569F0A2C12}" type="pres">
      <dgm:prSet presAssocID="{EF96F390-4952-4286-B3C8-9EED21F99E1B}" presName="sibTrans" presStyleLbl="sibTrans2D1" presStyleIdx="3" presStyleCnt="5"/>
      <dgm:spPr/>
    </dgm:pt>
    <dgm:pt modelId="{B83B2210-874D-4A28-852F-06739DABF90F}" type="pres">
      <dgm:prSet presAssocID="{EF96F390-4952-4286-B3C8-9EED21F99E1B}" presName="connectorText" presStyleLbl="sibTrans2D1" presStyleIdx="3" presStyleCnt="5"/>
      <dgm:spPr/>
    </dgm:pt>
    <dgm:pt modelId="{2857C55B-0761-488B-B323-2A3542475974}" type="pres">
      <dgm:prSet presAssocID="{12CC446C-8C12-447A-9C92-9BC3623EEE58}" presName="node" presStyleLbl="node1" presStyleIdx="4" presStyleCnt="6">
        <dgm:presLayoutVars>
          <dgm:bulletEnabled val="1"/>
        </dgm:presLayoutVars>
      </dgm:prSet>
      <dgm:spPr/>
    </dgm:pt>
    <dgm:pt modelId="{0EC0E94C-DF8A-42A5-B2E9-0B30EE9C1258}" type="pres">
      <dgm:prSet presAssocID="{F7A74527-A0F8-4497-A9CE-5E93C938DFBB}" presName="sibTrans" presStyleLbl="sibTrans2D1" presStyleIdx="4" presStyleCnt="5"/>
      <dgm:spPr/>
    </dgm:pt>
    <dgm:pt modelId="{C7A19955-B252-44F3-8577-E4BDEE393EF7}" type="pres">
      <dgm:prSet presAssocID="{F7A74527-A0F8-4497-A9CE-5E93C938DFBB}" presName="connectorText" presStyleLbl="sibTrans2D1" presStyleIdx="4" presStyleCnt="5"/>
      <dgm:spPr/>
    </dgm:pt>
    <dgm:pt modelId="{8380B991-9B4B-4A3F-B7A3-249EC1D0FE64}" type="pres">
      <dgm:prSet presAssocID="{6B33F719-E71B-4D1A-A541-9687670083C8}" presName="node" presStyleLbl="node1" presStyleIdx="5" presStyleCnt="6">
        <dgm:presLayoutVars>
          <dgm:bulletEnabled val="1"/>
        </dgm:presLayoutVars>
      </dgm:prSet>
      <dgm:spPr/>
    </dgm:pt>
  </dgm:ptLst>
  <dgm:cxnLst>
    <dgm:cxn modelId="{A5C39B01-93E6-43D5-99F0-1E045B009666}" type="presOf" srcId="{C61578F1-6B02-4F16-9B0E-726F205D8287}" destId="{052BBCD8-61CE-40BD-8A67-F69B3E465DCA}" srcOrd="0" destOrd="0" presId="urn:microsoft.com/office/officeart/2005/8/layout/process1"/>
    <dgm:cxn modelId="{34088B0D-5257-4320-88A9-93E16EA0D7D3}" type="presOf" srcId="{6B33F719-E71B-4D1A-A541-9687670083C8}" destId="{8380B991-9B4B-4A3F-B7A3-249EC1D0FE64}" srcOrd="0" destOrd="0" presId="urn:microsoft.com/office/officeart/2005/8/layout/process1"/>
    <dgm:cxn modelId="{0E52E327-5756-44C7-83EF-D9BC2B1CE039}" srcId="{0952CB0E-277E-4896-9D6A-5200267366F8}" destId="{6BC81617-84AB-48A9-85AD-E35DEFE86FB7}" srcOrd="3" destOrd="0" parTransId="{E6402104-0A7D-48B1-BDA9-DDC9A52B7036}" sibTransId="{EF96F390-4952-4286-B3C8-9EED21F99E1B}"/>
    <dgm:cxn modelId="{EB9F692A-E2D9-4491-B88C-8D68DA965FE1}" type="presOf" srcId="{2A42E9C3-6E5B-4C5E-A097-C5C5A19C13CC}" destId="{D3EDA926-34D9-45A9-B32C-9A00C2F478E2}" srcOrd="1" destOrd="0" presId="urn:microsoft.com/office/officeart/2005/8/layout/process1"/>
    <dgm:cxn modelId="{BCE8382D-4A69-4061-B71C-BDB6E46A2B8A}" type="presOf" srcId="{0952CB0E-277E-4896-9D6A-5200267366F8}" destId="{2DCFC845-B877-4932-9400-501535A9B7B9}" srcOrd="0" destOrd="0" presId="urn:microsoft.com/office/officeart/2005/8/layout/process1"/>
    <dgm:cxn modelId="{195A2E33-3F99-462F-87AD-F6B2B9BE5A36}" type="presOf" srcId="{EF96F390-4952-4286-B3C8-9EED21F99E1B}" destId="{B83B2210-874D-4A28-852F-06739DABF90F}" srcOrd="1" destOrd="0" presId="urn:microsoft.com/office/officeart/2005/8/layout/process1"/>
    <dgm:cxn modelId="{0930E334-C620-483A-B83B-B1A348194BF5}" srcId="{0952CB0E-277E-4896-9D6A-5200267366F8}" destId="{DC65DD18-D295-42DE-90B5-78A948F45ADD}" srcOrd="1" destOrd="0" parTransId="{5D5C7403-E9DE-4F1B-B457-4B6ED6D48034}" sibTransId="{C8AB2BB6-D117-46CB-A499-D2B10BB1A122}"/>
    <dgm:cxn modelId="{05CFC837-C64F-4AE3-9528-F610E9799C7E}" srcId="{0952CB0E-277E-4896-9D6A-5200267366F8}" destId="{6B33F719-E71B-4D1A-A541-9687670083C8}" srcOrd="5" destOrd="0" parTransId="{8D342B08-9F33-4D23-956F-C13CFB0EB037}" sibTransId="{BCB47A87-8A7D-4AB9-8C47-473FB084B5A5}"/>
    <dgm:cxn modelId="{5C260A39-0CEF-4442-8269-DD4148A1AB8E}" type="presOf" srcId="{C61578F1-6B02-4F16-9B0E-726F205D8287}" destId="{4A661BF9-4CF0-466F-A125-3AE7FA1BE861}" srcOrd="1" destOrd="0" presId="urn:microsoft.com/office/officeart/2005/8/layout/process1"/>
    <dgm:cxn modelId="{3EA45A48-2A00-449D-84D1-4B12282DC752}" type="presOf" srcId="{6BC81617-84AB-48A9-85AD-E35DEFE86FB7}" destId="{4BA6637A-667B-4BAC-A5D4-753538CEAF04}" srcOrd="0" destOrd="0" presId="urn:microsoft.com/office/officeart/2005/8/layout/process1"/>
    <dgm:cxn modelId="{D5EE9691-92C5-4AB5-B3AD-AD80C1961261}" type="presOf" srcId="{2A42E9C3-6E5B-4C5E-A097-C5C5A19C13CC}" destId="{B094E9B0-4CF3-4D8A-80D8-5D7A150D150C}" srcOrd="0" destOrd="0" presId="urn:microsoft.com/office/officeart/2005/8/layout/process1"/>
    <dgm:cxn modelId="{AD730194-1D2E-4F7F-9CBC-680B71F91D48}" type="presOf" srcId="{5E1E27FF-F6CB-420E-BCFC-CD76CC4CA7B7}" destId="{829F39DA-F57F-4160-BFE9-3CC7BF477BE1}" srcOrd="0" destOrd="0" presId="urn:microsoft.com/office/officeart/2005/8/layout/process1"/>
    <dgm:cxn modelId="{58AE16A1-178C-47A4-8EAC-0DE11DFB6D57}" srcId="{0952CB0E-277E-4896-9D6A-5200267366F8}" destId="{D2DD1C94-CC5B-4B2E-985B-EF3A060F7E47}" srcOrd="2" destOrd="0" parTransId="{1C1D9A87-77E1-45AD-A1D3-36BF13BF2925}" sibTransId="{2A42E9C3-6E5B-4C5E-A097-C5C5A19C13CC}"/>
    <dgm:cxn modelId="{187D02A9-B17B-4FCD-83D9-C1BF40AAD2F6}" type="presOf" srcId="{EF96F390-4952-4286-B3C8-9EED21F99E1B}" destId="{E724CE75-62D6-4F1E-8ECF-A2569F0A2C12}" srcOrd="0" destOrd="0" presId="urn:microsoft.com/office/officeart/2005/8/layout/process1"/>
    <dgm:cxn modelId="{B6499EBE-8561-4E50-B392-5C6F8DF1F99C}" type="presOf" srcId="{DC65DD18-D295-42DE-90B5-78A948F45ADD}" destId="{46FCA58B-5F2F-4B96-AEB0-51BA65AEFECA}" srcOrd="0" destOrd="0" presId="urn:microsoft.com/office/officeart/2005/8/layout/process1"/>
    <dgm:cxn modelId="{648D81C1-C7A8-493C-9D3C-916E3C6BE124}" srcId="{0952CB0E-277E-4896-9D6A-5200267366F8}" destId="{5E1E27FF-F6CB-420E-BCFC-CD76CC4CA7B7}" srcOrd="0" destOrd="0" parTransId="{13CD9054-267B-42A9-9ACC-BA394049A1D4}" sibTransId="{C61578F1-6B02-4F16-9B0E-726F205D8287}"/>
    <dgm:cxn modelId="{61EF28CE-0DF7-496B-9495-4456F47BF9BE}" type="presOf" srcId="{C8AB2BB6-D117-46CB-A499-D2B10BB1A122}" destId="{3032CCA5-0101-46B5-B3FD-CE2C23E8FF6E}" srcOrd="1" destOrd="0" presId="urn:microsoft.com/office/officeart/2005/8/layout/process1"/>
    <dgm:cxn modelId="{4C855BD0-DB9A-439C-A6E9-EFDC641C06AB}" type="presOf" srcId="{F7A74527-A0F8-4497-A9CE-5E93C938DFBB}" destId="{C7A19955-B252-44F3-8577-E4BDEE393EF7}" srcOrd="1" destOrd="0" presId="urn:microsoft.com/office/officeart/2005/8/layout/process1"/>
    <dgm:cxn modelId="{A8B402D6-09F9-43F5-B7A4-260BB61161B8}" srcId="{0952CB0E-277E-4896-9D6A-5200267366F8}" destId="{12CC446C-8C12-447A-9C92-9BC3623EEE58}" srcOrd="4" destOrd="0" parTransId="{0EC491DC-5EDE-41BE-ABDB-F4449F041C62}" sibTransId="{F7A74527-A0F8-4497-A9CE-5E93C938DFBB}"/>
    <dgm:cxn modelId="{B0D0A5D7-FC9E-484D-9F83-1AB6A0213463}" type="presOf" srcId="{12CC446C-8C12-447A-9C92-9BC3623EEE58}" destId="{2857C55B-0761-488B-B323-2A3542475974}" srcOrd="0" destOrd="0" presId="urn:microsoft.com/office/officeart/2005/8/layout/process1"/>
    <dgm:cxn modelId="{9A08B6E2-16A0-49DE-AEC7-9A849C73AB74}" type="presOf" srcId="{C8AB2BB6-D117-46CB-A499-D2B10BB1A122}" destId="{F59858CE-3D70-4690-82C9-A19FAC0C5621}" srcOrd="0" destOrd="0" presId="urn:microsoft.com/office/officeart/2005/8/layout/process1"/>
    <dgm:cxn modelId="{185A56F3-C294-4D2A-844B-E2CE1866DBCB}" type="presOf" srcId="{F7A74527-A0F8-4497-A9CE-5E93C938DFBB}" destId="{0EC0E94C-DF8A-42A5-B2E9-0B30EE9C1258}" srcOrd="0" destOrd="0" presId="urn:microsoft.com/office/officeart/2005/8/layout/process1"/>
    <dgm:cxn modelId="{8EAD9EFB-DCE0-47DC-AA44-9122F9E53F56}" type="presOf" srcId="{D2DD1C94-CC5B-4B2E-985B-EF3A060F7E47}" destId="{0585A39C-A76C-465F-B304-AF7BE6F6F452}" srcOrd="0" destOrd="0" presId="urn:microsoft.com/office/officeart/2005/8/layout/process1"/>
    <dgm:cxn modelId="{372371CA-C423-401E-B0D6-CFD56F023BE2}" type="presParOf" srcId="{2DCFC845-B877-4932-9400-501535A9B7B9}" destId="{829F39DA-F57F-4160-BFE9-3CC7BF477BE1}" srcOrd="0" destOrd="0" presId="urn:microsoft.com/office/officeart/2005/8/layout/process1"/>
    <dgm:cxn modelId="{126534CE-BE16-4EC2-8B9A-D1628FF25107}" type="presParOf" srcId="{2DCFC845-B877-4932-9400-501535A9B7B9}" destId="{052BBCD8-61CE-40BD-8A67-F69B3E465DCA}" srcOrd="1" destOrd="0" presId="urn:microsoft.com/office/officeart/2005/8/layout/process1"/>
    <dgm:cxn modelId="{0870ABDE-CC98-449A-A63F-1FACC544BDB5}" type="presParOf" srcId="{052BBCD8-61CE-40BD-8A67-F69B3E465DCA}" destId="{4A661BF9-4CF0-466F-A125-3AE7FA1BE861}" srcOrd="0" destOrd="0" presId="urn:microsoft.com/office/officeart/2005/8/layout/process1"/>
    <dgm:cxn modelId="{8E5813FF-DD1E-40D0-A328-271A7EBDD916}" type="presParOf" srcId="{2DCFC845-B877-4932-9400-501535A9B7B9}" destId="{46FCA58B-5F2F-4B96-AEB0-51BA65AEFECA}" srcOrd="2" destOrd="0" presId="urn:microsoft.com/office/officeart/2005/8/layout/process1"/>
    <dgm:cxn modelId="{02698E3C-1900-45ED-A5A9-BCAA9CC05DCA}" type="presParOf" srcId="{2DCFC845-B877-4932-9400-501535A9B7B9}" destId="{F59858CE-3D70-4690-82C9-A19FAC0C5621}" srcOrd="3" destOrd="0" presId="urn:microsoft.com/office/officeart/2005/8/layout/process1"/>
    <dgm:cxn modelId="{1C498920-96B6-4F25-AA5A-5249B0856870}" type="presParOf" srcId="{F59858CE-3D70-4690-82C9-A19FAC0C5621}" destId="{3032CCA5-0101-46B5-B3FD-CE2C23E8FF6E}" srcOrd="0" destOrd="0" presId="urn:microsoft.com/office/officeart/2005/8/layout/process1"/>
    <dgm:cxn modelId="{81525216-AA88-47A1-B1A9-609B832BCAB1}" type="presParOf" srcId="{2DCFC845-B877-4932-9400-501535A9B7B9}" destId="{0585A39C-A76C-465F-B304-AF7BE6F6F452}" srcOrd="4" destOrd="0" presId="urn:microsoft.com/office/officeart/2005/8/layout/process1"/>
    <dgm:cxn modelId="{AEFF2006-1CC7-4253-B1E4-FFDB3C7279AB}" type="presParOf" srcId="{2DCFC845-B877-4932-9400-501535A9B7B9}" destId="{B094E9B0-4CF3-4D8A-80D8-5D7A150D150C}" srcOrd="5" destOrd="0" presId="urn:microsoft.com/office/officeart/2005/8/layout/process1"/>
    <dgm:cxn modelId="{673EF5D1-5D72-46CD-BD95-1F3EAB612009}" type="presParOf" srcId="{B094E9B0-4CF3-4D8A-80D8-5D7A150D150C}" destId="{D3EDA926-34D9-45A9-B32C-9A00C2F478E2}" srcOrd="0" destOrd="0" presId="urn:microsoft.com/office/officeart/2005/8/layout/process1"/>
    <dgm:cxn modelId="{11CFFAA3-6330-486D-BDC3-29EFD40F3E63}" type="presParOf" srcId="{2DCFC845-B877-4932-9400-501535A9B7B9}" destId="{4BA6637A-667B-4BAC-A5D4-753538CEAF04}" srcOrd="6" destOrd="0" presId="urn:microsoft.com/office/officeart/2005/8/layout/process1"/>
    <dgm:cxn modelId="{C18CF730-2E4B-49AB-8CCA-000456A40B05}" type="presParOf" srcId="{2DCFC845-B877-4932-9400-501535A9B7B9}" destId="{E724CE75-62D6-4F1E-8ECF-A2569F0A2C12}" srcOrd="7" destOrd="0" presId="urn:microsoft.com/office/officeart/2005/8/layout/process1"/>
    <dgm:cxn modelId="{D0809EF7-FC01-4B69-9E5D-FDEA15866DF6}" type="presParOf" srcId="{E724CE75-62D6-4F1E-8ECF-A2569F0A2C12}" destId="{B83B2210-874D-4A28-852F-06739DABF90F}" srcOrd="0" destOrd="0" presId="urn:microsoft.com/office/officeart/2005/8/layout/process1"/>
    <dgm:cxn modelId="{7478F535-D396-4017-B2C9-85BAF0E0489B}" type="presParOf" srcId="{2DCFC845-B877-4932-9400-501535A9B7B9}" destId="{2857C55B-0761-488B-B323-2A3542475974}" srcOrd="8" destOrd="0" presId="urn:microsoft.com/office/officeart/2005/8/layout/process1"/>
    <dgm:cxn modelId="{AEBE54CD-F3C7-4FFE-A84E-3342006A5B7F}" type="presParOf" srcId="{2DCFC845-B877-4932-9400-501535A9B7B9}" destId="{0EC0E94C-DF8A-42A5-B2E9-0B30EE9C1258}" srcOrd="9" destOrd="0" presId="urn:microsoft.com/office/officeart/2005/8/layout/process1"/>
    <dgm:cxn modelId="{4AF9FC72-09CF-4817-A9E5-5EAE9C139006}" type="presParOf" srcId="{0EC0E94C-DF8A-42A5-B2E9-0B30EE9C1258}" destId="{C7A19955-B252-44F3-8577-E4BDEE393EF7}" srcOrd="0" destOrd="0" presId="urn:microsoft.com/office/officeart/2005/8/layout/process1"/>
    <dgm:cxn modelId="{2BDBEAF2-4C74-42A1-8304-8D63B1E7B26B}" type="presParOf" srcId="{2DCFC845-B877-4932-9400-501535A9B7B9}" destId="{8380B991-9B4B-4A3F-B7A3-249EC1D0FE64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952CB0E-277E-4896-9D6A-5200267366F8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DC65DD18-D295-42DE-90B5-78A948F45ADD}">
      <dgm:prSet phldrT="[Text]"/>
      <dgm:spPr/>
      <dgm:t>
        <a:bodyPr/>
        <a:lstStyle/>
        <a:p>
          <a:r>
            <a:rPr lang="en-IN" dirty="0"/>
            <a:t>Data Processing and Analysis.</a:t>
          </a:r>
        </a:p>
      </dgm:t>
    </dgm:pt>
    <dgm:pt modelId="{5D5C7403-E9DE-4F1B-B457-4B6ED6D48034}" type="parTrans" cxnId="{0930E334-C620-483A-B83B-B1A348194BF5}">
      <dgm:prSet/>
      <dgm:spPr/>
      <dgm:t>
        <a:bodyPr/>
        <a:lstStyle/>
        <a:p>
          <a:endParaRPr lang="en-IN"/>
        </a:p>
      </dgm:t>
    </dgm:pt>
    <dgm:pt modelId="{C8AB2BB6-D117-46CB-A499-D2B10BB1A122}" type="sibTrans" cxnId="{0930E334-C620-483A-B83B-B1A348194BF5}">
      <dgm:prSet/>
      <dgm:spPr/>
      <dgm:t>
        <a:bodyPr/>
        <a:lstStyle/>
        <a:p>
          <a:endParaRPr lang="en-IN"/>
        </a:p>
      </dgm:t>
    </dgm:pt>
    <dgm:pt modelId="{6BC81617-84AB-48A9-85AD-E35DEFE86FB7}">
      <dgm:prSet/>
      <dgm:spPr/>
      <dgm:t>
        <a:bodyPr/>
        <a:lstStyle/>
        <a:p>
          <a:r>
            <a:rPr lang="en-IN" dirty="0"/>
            <a:t>Model Selection and Training.</a:t>
          </a:r>
        </a:p>
      </dgm:t>
    </dgm:pt>
    <dgm:pt modelId="{E6402104-0A7D-48B1-BDA9-DDC9A52B7036}" type="parTrans" cxnId="{0E52E327-5756-44C7-83EF-D9BC2B1CE039}">
      <dgm:prSet/>
      <dgm:spPr/>
      <dgm:t>
        <a:bodyPr/>
        <a:lstStyle/>
        <a:p>
          <a:endParaRPr lang="en-IN"/>
        </a:p>
      </dgm:t>
    </dgm:pt>
    <dgm:pt modelId="{EF96F390-4952-4286-B3C8-9EED21F99E1B}" type="sibTrans" cxnId="{0E52E327-5756-44C7-83EF-D9BC2B1CE039}">
      <dgm:prSet/>
      <dgm:spPr/>
      <dgm:t>
        <a:bodyPr/>
        <a:lstStyle/>
        <a:p>
          <a:endParaRPr lang="en-IN"/>
        </a:p>
      </dgm:t>
    </dgm:pt>
    <dgm:pt modelId="{12CC446C-8C12-447A-9C92-9BC3623EEE58}">
      <dgm:prSet/>
      <dgm:spPr/>
      <dgm:t>
        <a:bodyPr/>
        <a:lstStyle/>
        <a:p>
          <a:r>
            <a:rPr lang="en-IN" dirty="0"/>
            <a:t>Results and Validation</a:t>
          </a:r>
        </a:p>
      </dgm:t>
    </dgm:pt>
    <dgm:pt modelId="{0EC491DC-5EDE-41BE-ABDB-F4449F041C62}" type="parTrans" cxnId="{A8B402D6-09F9-43F5-B7A4-260BB61161B8}">
      <dgm:prSet/>
      <dgm:spPr/>
      <dgm:t>
        <a:bodyPr/>
        <a:lstStyle/>
        <a:p>
          <a:endParaRPr lang="en-IN"/>
        </a:p>
      </dgm:t>
    </dgm:pt>
    <dgm:pt modelId="{F7A74527-A0F8-4497-A9CE-5E93C938DFBB}" type="sibTrans" cxnId="{A8B402D6-09F9-43F5-B7A4-260BB61161B8}">
      <dgm:prSet/>
      <dgm:spPr/>
      <dgm:t>
        <a:bodyPr/>
        <a:lstStyle/>
        <a:p>
          <a:endParaRPr lang="en-IN"/>
        </a:p>
      </dgm:t>
    </dgm:pt>
    <dgm:pt modelId="{31B2724B-021B-421F-AFFF-A232E5C5DE06}">
      <dgm:prSet phldrT="[Text]"/>
      <dgm:spPr/>
      <dgm:t>
        <a:bodyPr/>
        <a:lstStyle/>
        <a:p>
          <a:r>
            <a:rPr lang="en-IN" dirty="0"/>
            <a:t>Problem</a:t>
          </a:r>
        </a:p>
      </dgm:t>
    </dgm:pt>
    <dgm:pt modelId="{F6BD123F-A27D-4179-8A6F-418C55A0EC87}" type="parTrans" cxnId="{4A5EA8BC-7372-4823-BD1C-EC90AA33D9B6}">
      <dgm:prSet/>
      <dgm:spPr/>
      <dgm:t>
        <a:bodyPr/>
        <a:lstStyle/>
        <a:p>
          <a:endParaRPr lang="en-IN"/>
        </a:p>
      </dgm:t>
    </dgm:pt>
    <dgm:pt modelId="{506551C8-22AA-413B-A977-4FC4DB65782A}" type="sibTrans" cxnId="{4A5EA8BC-7372-4823-BD1C-EC90AA33D9B6}">
      <dgm:prSet/>
      <dgm:spPr/>
      <dgm:t>
        <a:bodyPr/>
        <a:lstStyle/>
        <a:p>
          <a:endParaRPr lang="en-IN"/>
        </a:p>
      </dgm:t>
    </dgm:pt>
    <dgm:pt modelId="{41414737-71E3-42FD-8344-9D7385DB0028}">
      <dgm:prSet/>
      <dgm:spPr/>
      <dgm:t>
        <a:bodyPr/>
        <a:lstStyle/>
        <a:p>
          <a:r>
            <a:rPr lang="en-IN" dirty="0"/>
            <a:t>Practical Deployment</a:t>
          </a:r>
        </a:p>
      </dgm:t>
    </dgm:pt>
    <dgm:pt modelId="{0CF7BB22-1CCB-4BA9-AF8B-9CE88796625E}" type="parTrans" cxnId="{E743CAD2-4722-466F-AF66-3920BDEB62B1}">
      <dgm:prSet/>
      <dgm:spPr/>
      <dgm:t>
        <a:bodyPr/>
        <a:lstStyle/>
        <a:p>
          <a:endParaRPr lang="en-IN"/>
        </a:p>
      </dgm:t>
    </dgm:pt>
    <dgm:pt modelId="{5C9072C8-660F-4703-B642-039407D4C165}" type="sibTrans" cxnId="{E743CAD2-4722-466F-AF66-3920BDEB62B1}">
      <dgm:prSet/>
      <dgm:spPr/>
      <dgm:t>
        <a:bodyPr/>
        <a:lstStyle/>
        <a:p>
          <a:endParaRPr lang="en-IN"/>
        </a:p>
      </dgm:t>
    </dgm:pt>
    <dgm:pt modelId="{2DCFC845-B877-4932-9400-501535A9B7B9}" type="pres">
      <dgm:prSet presAssocID="{0952CB0E-277E-4896-9D6A-5200267366F8}" presName="Name0" presStyleCnt="0">
        <dgm:presLayoutVars>
          <dgm:dir/>
          <dgm:resizeHandles val="exact"/>
        </dgm:presLayoutVars>
      </dgm:prSet>
      <dgm:spPr/>
    </dgm:pt>
    <dgm:pt modelId="{855E291E-A511-44B8-A192-B6912661592E}" type="pres">
      <dgm:prSet presAssocID="{31B2724B-021B-421F-AFFF-A232E5C5DE06}" presName="node" presStyleLbl="node1" presStyleIdx="0" presStyleCnt="5">
        <dgm:presLayoutVars>
          <dgm:bulletEnabled val="1"/>
        </dgm:presLayoutVars>
      </dgm:prSet>
      <dgm:spPr/>
    </dgm:pt>
    <dgm:pt modelId="{2D4A3BBB-C33A-4063-B90C-6FEC3A976453}" type="pres">
      <dgm:prSet presAssocID="{506551C8-22AA-413B-A977-4FC4DB65782A}" presName="sibTrans" presStyleLbl="sibTrans2D1" presStyleIdx="0" presStyleCnt="4"/>
      <dgm:spPr/>
    </dgm:pt>
    <dgm:pt modelId="{D5702A8E-1E69-41B5-8B02-1B6D5EA33631}" type="pres">
      <dgm:prSet presAssocID="{506551C8-22AA-413B-A977-4FC4DB65782A}" presName="connectorText" presStyleLbl="sibTrans2D1" presStyleIdx="0" presStyleCnt="4"/>
      <dgm:spPr/>
    </dgm:pt>
    <dgm:pt modelId="{46FCA58B-5F2F-4B96-AEB0-51BA65AEFECA}" type="pres">
      <dgm:prSet presAssocID="{DC65DD18-D295-42DE-90B5-78A948F45ADD}" presName="node" presStyleLbl="node1" presStyleIdx="1" presStyleCnt="5">
        <dgm:presLayoutVars>
          <dgm:bulletEnabled val="1"/>
        </dgm:presLayoutVars>
      </dgm:prSet>
      <dgm:spPr/>
    </dgm:pt>
    <dgm:pt modelId="{F59858CE-3D70-4690-82C9-A19FAC0C5621}" type="pres">
      <dgm:prSet presAssocID="{C8AB2BB6-D117-46CB-A499-D2B10BB1A122}" presName="sibTrans" presStyleLbl="sibTrans2D1" presStyleIdx="1" presStyleCnt="4"/>
      <dgm:spPr/>
    </dgm:pt>
    <dgm:pt modelId="{3032CCA5-0101-46B5-B3FD-CE2C23E8FF6E}" type="pres">
      <dgm:prSet presAssocID="{C8AB2BB6-D117-46CB-A499-D2B10BB1A122}" presName="connectorText" presStyleLbl="sibTrans2D1" presStyleIdx="1" presStyleCnt="4"/>
      <dgm:spPr/>
    </dgm:pt>
    <dgm:pt modelId="{4BA6637A-667B-4BAC-A5D4-753538CEAF04}" type="pres">
      <dgm:prSet presAssocID="{6BC81617-84AB-48A9-85AD-E35DEFE86FB7}" presName="node" presStyleLbl="node1" presStyleIdx="2" presStyleCnt="5">
        <dgm:presLayoutVars>
          <dgm:bulletEnabled val="1"/>
        </dgm:presLayoutVars>
      </dgm:prSet>
      <dgm:spPr/>
    </dgm:pt>
    <dgm:pt modelId="{E724CE75-62D6-4F1E-8ECF-A2569F0A2C12}" type="pres">
      <dgm:prSet presAssocID="{EF96F390-4952-4286-B3C8-9EED21F99E1B}" presName="sibTrans" presStyleLbl="sibTrans2D1" presStyleIdx="2" presStyleCnt="4"/>
      <dgm:spPr/>
    </dgm:pt>
    <dgm:pt modelId="{B83B2210-874D-4A28-852F-06739DABF90F}" type="pres">
      <dgm:prSet presAssocID="{EF96F390-4952-4286-B3C8-9EED21F99E1B}" presName="connectorText" presStyleLbl="sibTrans2D1" presStyleIdx="2" presStyleCnt="4"/>
      <dgm:spPr/>
    </dgm:pt>
    <dgm:pt modelId="{2857C55B-0761-488B-B323-2A3542475974}" type="pres">
      <dgm:prSet presAssocID="{12CC446C-8C12-447A-9C92-9BC3623EEE58}" presName="node" presStyleLbl="node1" presStyleIdx="3" presStyleCnt="5">
        <dgm:presLayoutVars>
          <dgm:bulletEnabled val="1"/>
        </dgm:presLayoutVars>
      </dgm:prSet>
      <dgm:spPr/>
    </dgm:pt>
    <dgm:pt modelId="{0EE288C5-9FA8-4A09-AB5F-C1B552438621}" type="pres">
      <dgm:prSet presAssocID="{F7A74527-A0F8-4497-A9CE-5E93C938DFBB}" presName="sibTrans" presStyleLbl="sibTrans2D1" presStyleIdx="3" presStyleCnt="4"/>
      <dgm:spPr/>
    </dgm:pt>
    <dgm:pt modelId="{DF4D5D2E-A0F0-4B93-9F86-ED33A9DD6CA5}" type="pres">
      <dgm:prSet presAssocID="{F7A74527-A0F8-4497-A9CE-5E93C938DFBB}" presName="connectorText" presStyleLbl="sibTrans2D1" presStyleIdx="3" presStyleCnt="4"/>
      <dgm:spPr/>
    </dgm:pt>
    <dgm:pt modelId="{3F231089-3E1B-4E6E-952F-3681E85B1CCD}" type="pres">
      <dgm:prSet presAssocID="{41414737-71E3-42FD-8344-9D7385DB0028}" presName="node" presStyleLbl="node1" presStyleIdx="4" presStyleCnt="5">
        <dgm:presLayoutVars>
          <dgm:bulletEnabled val="1"/>
        </dgm:presLayoutVars>
      </dgm:prSet>
      <dgm:spPr/>
    </dgm:pt>
  </dgm:ptLst>
  <dgm:cxnLst>
    <dgm:cxn modelId="{98ED821C-37C7-48A1-B295-718DD7E13C33}" type="presOf" srcId="{41414737-71E3-42FD-8344-9D7385DB0028}" destId="{3F231089-3E1B-4E6E-952F-3681E85B1CCD}" srcOrd="0" destOrd="0" presId="urn:microsoft.com/office/officeart/2005/8/layout/process1"/>
    <dgm:cxn modelId="{0E52E327-5756-44C7-83EF-D9BC2B1CE039}" srcId="{0952CB0E-277E-4896-9D6A-5200267366F8}" destId="{6BC81617-84AB-48A9-85AD-E35DEFE86FB7}" srcOrd="2" destOrd="0" parTransId="{E6402104-0A7D-48B1-BDA9-DDC9A52B7036}" sibTransId="{EF96F390-4952-4286-B3C8-9EED21F99E1B}"/>
    <dgm:cxn modelId="{BCE8382D-4A69-4061-B71C-BDB6E46A2B8A}" type="presOf" srcId="{0952CB0E-277E-4896-9D6A-5200267366F8}" destId="{2DCFC845-B877-4932-9400-501535A9B7B9}" srcOrd="0" destOrd="0" presId="urn:microsoft.com/office/officeart/2005/8/layout/process1"/>
    <dgm:cxn modelId="{195A2E33-3F99-462F-87AD-F6B2B9BE5A36}" type="presOf" srcId="{EF96F390-4952-4286-B3C8-9EED21F99E1B}" destId="{B83B2210-874D-4A28-852F-06739DABF90F}" srcOrd="1" destOrd="0" presId="urn:microsoft.com/office/officeart/2005/8/layout/process1"/>
    <dgm:cxn modelId="{0930E334-C620-483A-B83B-B1A348194BF5}" srcId="{0952CB0E-277E-4896-9D6A-5200267366F8}" destId="{DC65DD18-D295-42DE-90B5-78A948F45ADD}" srcOrd="1" destOrd="0" parTransId="{5D5C7403-E9DE-4F1B-B457-4B6ED6D48034}" sibTransId="{C8AB2BB6-D117-46CB-A499-D2B10BB1A122}"/>
    <dgm:cxn modelId="{6C63385D-AE54-4AD0-A886-7375FB51B7B4}" type="presOf" srcId="{506551C8-22AA-413B-A977-4FC4DB65782A}" destId="{2D4A3BBB-C33A-4063-B90C-6FEC3A976453}" srcOrd="0" destOrd="0" presId="urn:microsoft.com/office/officeart/2005/8/layout/process1"/>
    <dgm:cxn modelId="{687FC767-758A-4CF3-BFB1-46DFF0D48C6D}" type="presOf" srcId="{F7A74527-A0F8-4497-A9CE-5E93C938DFBB}" destId="{DF4D5D2E-A0F0-4B93-9F86-ED33A9DD6CA5}" srcOrd="1" destOrd="0" presId="urn:microsoft.com/office/officeart/2005/8/layout/process1"/>
    <dgm:cxn modelId="{3EA45A48-2A00-449D-84D1-4B12282DC752}" type="presOf" srcId="{6BC81617-84AB-48A9-85AD-E35DEFE86FB7}" destId="{4BA6637A-667B-4BAC-A5D4-753538CEAF04}" srcOrd="0" destOrd="0" presId="urn:microsoft.com/office/officeart/2005/8/layout/process1"/>
    <dgm:cxn modelId="{CEC24056-E72F-49B8-A6C8-19430A23E0DC}" type="presOf" srcId="{F7A74527-A0F8-4497-A9CE-5E93C938DFBB}" destId="{0EE288C5-9FA8-4A09-AB5F-C1B552438621}" srcOrd="0" destOrd="0" presId="urn:microsoft.com/office/officeart/2005/8/layout/process1"/>
    <dgm:cxn modelId="{E7CCB456-6779-41F4-A3D7-68F0DB3FEDCF}" type="presOf" srcId="{31B2724B-021B-421F-AFFF-A232E5C5DE06}" destId="{855E291E-A511-44B8-A192-B6912661592E}" srcOrd="0" destOrd="0" presId="urn:microsoft.com/office/officeart/2005/8/layout/process1"/>
    <dgm:cxn modelId="{187D02A9-B17B-4FCD-83D9-C1BF40AAD2F6}" type="presOf" srcId="{EF96F390-4952-4286-B3C8-9EED21F99E1B}" destId="{E724CE75-62D6-4F1E-8ECF-A2569F0A2C12}" srcOrd="0" destOrd="0" presId="urn:microsoft.com/office/officeart/2005/8/layout/process1"/>
    <dgm:cxn modelId="{4A5EA8BC-7372-4823-BD1C-EC90AA33D9B6}" srcId="{0952CB0E-277E-4896-9D6A-5200267366F8}" destId="{31B2724B-021B-421F-AFFF-A232E5C5DE06}" srcOrd="0" destOrd="0" parTransId="{F6BD123F-A27D-4179-8A6F-418C55A0EC87}" sibTransId="{506551C8-22AA-413B-A977-4FC4DB65782A}"/>
    <dgm:cxn modelId="{B6499EBE-8561-4E50-B392-5C6F8DF1F99C}" type="presOf" srcId="{DC65DD18-D295-42DE-90B5-78A948F45ADD}" destId="{46FCA58B-5F2F-4B96-AEB0-51BA65AEFECA}" srcOrd="0" destOrd="0" presId="urn:microsoft.com/office/officeart/2005/8/layout/process1"/>
    <dgm:cxn modelId="{61EF28CE-0DF7-496B-9495-4456F47BF9BE}" type="presOf" srcId="{C8AB2BB6-D117-46CB-A499-D2B10BB1A122}" destId="{3032CCA5-0101-46B5-B3FD-CE2C23E8FF6E}" srcOrd="1" destOrd="0" presId="urn:microsoft.com/office/officeart/2005/8/layout/process1"/>
    <dgm:cxn modelId="{E743CAD2-4722-466F-AF66-3920BDEB62B1}" srcId="{0952CB0E-277E-4896-9D6A-5200267366F8}" destId="{41414737-71E3-42FD-8344-9D7385DB0028}" srcOrd="4" destOrd="0" parTransId="{0CF7BB22-1CCB-4BA9-AF8B-9CE88796625E}" sibTransId="{5C9072C8-660F-4703-B642-039407D4C165}"/>
    <dgm:cxn modelId="{C29449D5-0792-4E25-BECA-28709D647BE8}" type="presOf" srcId="{506551C8-22AA-413B-A977-4FC4DB65782A}" destId="{D5702A8E-1E69-41B5-8B02-1B6D5EA33631}" srcOrd="1" destOrd="0" presId="urn:microsoft.com/office/officeart/2005/8/layout/process1"/>
    <dgm:cxn modelId="{A8B402D6-09F9-43F5-B7A4-260BB61161B8}" srcId="{0952CB0E-277E-4896-9D6A-5200267366F8}" destId="{12CC446C-8C12-447A-9C92-9BC3623EEE58}" srcOrd="3" destOrd="0" parTransId="{0EC491DC-5EDE-41BE-ABDB-F4449F041C62}" sibTransId="{F7A74527-A0F8-4497-A9CE-5E93C938DFBB}"/>
    <dgm:cxn modelId="{B0D0A5D7-FC9E-484D-9F83-1AB6A0213463}" type="presOf" srcId="{12CC446C-8C12-447A-9C92-9BC3623EEE58}" destId="{2857C55B-0761-488B-B323-2A3542475974}" srcOrd="0" destOrd="0" presId="urn:microsoft.com/office/officeart/2005/8/layout/process1"/>
    <dgm:cxn modelId="{9A08B6E2-16A0-49DE-AEC7-9A849C73AB74}" type="presOf" srcId="{C8AB2BB6-D117-46CB-A499-D2B10BB1A122}" destId="{F59858CE-3D70-4690-82C9-A19FAC0C5621}" srcOrd="0" destOrd="0" presId="urn:microsoft.com/office/officeart/2005/8/layout/process1"/>
    <dgm:cxn modelId="{378C1A63-5E7F-406B-B7A2-1E4557EC8DCF}" type="presParOf" srcId="{2DCFC845-B877-4932-9400-501535A9B7B9}" destId="{855E291E-A511-44B8-A192-B6912661592E}" srcOrd="0" destOrd="0" presId="urn:microsoft.com/office/officeart/2005/8/layout/process1"/>
    <dgm:cxn modelId="{5785D69E-60A5-43CA-B072-4C688BA8FC83}" type="presParOf" srcId="{2DCFC845-B877-4932-9400-501535A9B7B9}" destId="{2D4A3BBB-C33A-4063-B90C-6FEC3A976453}" srcOrd="1" destOrd="0" presId="urn:microsoft.com/office/officeart/2005/8/layout/process1"/>
    <dgm:cxn modelId="{29D2E4E8-DD02-44EC-9A6D-C8D0037A07CF}" type="presParOf" srcId="{2D4A3BBB-C33A-4063-B90C-6FEC3A976453}" destId="{D5702A8E-1E69-41B5-8B02-1B6D5EA33631}" srcOrd="0" destOrd="0" presId="urn:microsoft.com/office/officeart/2005/8/layout/process1"/>
    <dgm:cxn modelId="{8E5813FF-DD1E-40D0-A328-271A7EBDD916}" type="presParOf" srcId="{2DCFC845-B877-4932-9400-501535A9B7B9}" destId="{46FCA58B-5F2F-4B96-AEB0-51BA65AEFECA}" srcOrd="2" destOrd="0" presId="urn:microsoft.com/office/officeart/2005/8/layout/process1"/>
    <dgm:cxn modelId="{02698E3C-1900-45ED-A5A9-BCAA9CC05DCA}" type="presParOf" srcId="{2DCFC845-B877-4932-9400-501535A9B7B9}" destId="{F59858CE-3D70-4690-82C9-A19FAC0C5621}" srcOrd="3" destOrd="0" presId="urn:microsoft.com/office/officeart/2005/8/layout/process1"/>
    <dgm:cxn modelId="{1C498920-96B6-4F25-AA5A-5249B0856870}" type="presParOf" srcId="{F59858CE-3D70-4690-82C9-A19FAC0C5621}" destId="{3032CCA5-0101-46B5-B3FD-CE2C23E8FF6E}" srcOrd="0" destOrd="0" presId="urn:microsoft.com/office/officeart/2005/8/layout/process1"/>
    <dgm:cxn modelId="{11CFFAA3-6330-486D-BDC3-29EFD40F3E63}" type="presParOf" srcId="{2DCFC845-B877-4932-9400-501535A9B7B9}" destId="{4BA6637A-667B-4BAC-A5D4-753538CEAF04}" srcOrd="4" destOrd="0" presId="urn:microsoft.com/office/officeart/2005/8/layout/process1"/>
    <dgm:cxn modelId="{C18CF730-2E4B-49AB-8CCA-000456A40B05}" type="presParOf" srcId="{2DCFC845-B877-4932-9400-501535A9B7B9}" destId="{E724CE75-62D6-4F1E-8ECF-A2569F0A2C12}" srcOrd="5" destOrd="0" presId="urn:microsoft.com/office/officeart/2005/8/layout/process1"/>
    <dgm:cxn modelId="{D0809EF7-FC01-4B69-9E5D-FDEA15866DF6}" type="presParOf" srcId="{E724CE75-62D6-4F1E-8ECF-A2569F0A2C12}" destId="{B83B2210-874D-4A28-852F-06739DABF90F}" srcOrd="0" destOrd="0" presId="urn:microsoft.com/office/officeart/2005/8/layout/process1"/>
    <dgm:cxn modelId="{7478F535-D396-4017-B2C9-85BAF0E0489B}" type="presParOf" srcId="{2DCFC845-B877-4932-9400-501535A9B7B9}" destId="{2857C55B-0761-488B-B323-2A3542475974}" srcOrd="6" destOrd="0" presId="urn:microsoft.com/office/officeart/2005/8/layout/process1"/>
    <dgm:cxn modelId="{6F103F7B-7364-4C69-AC20-021772DF7474}" type="presParOf" srcId="{2DCFC845-B877-4932-9400-501535A9B7B9}" destId="{0EE288C5-9FA8-4A09-AB5F-C1B552438621}" srcOrd="7" destOrd="0" presId="urn:microsoft.com/office/officeart/2005/8/layout/process1"/>
    <dgm:cxn modelId="{08558177-013D-4CE8-9871-D258140A09B7}" type="presParOf" srcId="{0EE288C5-9FA8-4A09-AB5F-C1B552438621}" destId="{DF4D5D2E-A0F0-4B93-9F86-ED33A9DD6CA5}" srcOrd="0" destOrd="0" presId="urn:microsoft.com/office/officeart/2005/8/layout/process1"/>
    <dgm:cxn modelId="{DCA5BD9C-42BD-4EE4-B96B-89154A44EC41}" type="presParOf" srcId="{2DCFC845-B877-4932-9400-501535A9B7B9}" destId="{3F231089-3E1B-4E6E-952F-3681E85B1CCD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B8ABF91-F4B2-4EE4-B73B-CE9F93E51B38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15785B9A-211D-49DF-8571-0606A2C95DEB}">
      <dgm:prSet phldrT="[Text]"/>
      <dgm:spPr/>
      <dgm:t>
        <a:bodyPr/>
        <a:lstStyle/>
        <a:p>
          <a:r>
            <a:rPr lang="en-IN" dirty="0"/>
            <a:t>Join Title, Body and Tags</a:t>
          </a:r>
        </a:p>
      </dgm:t>
    </dgm:pt>
    <dgm:pt modelId="{98125E19-C802-4DF5-BFB6-7C2A826559F2}" type="parTrans" cxnId="{CE762C53-29B0-4A5D-B387-CAFE1DEEF3B2}">
      <dgm:prSet/>
      <dgm:spPr/>
      <dgm:t>
        <a:bodyPr/>
        <a:lstStyle/>
        <a:p>
          <a:endParaRPr lang="en-IN"/>
        </a:p>
      </dgm:t>
    </dgm:pt>
    <dgm:pt modelId="{CB8A1EC7-45C4-430F-87AE-F073D2096018}" type="sibTrans" cxnId="{CE762C53-29B0-4A5D-B387-CAFE1DEEF3B2}">
      <dgm:prSet/>
      <dgm:spPr/>
      <dgm:t>
        <a:bodyPr/>
        <a:lstStyle/>
        <a:p>
          <a:endParaRPr lang="en-IN"/>
        </a:p>
      </dgm:t>
    </dgm:pt>
    <dgm:pt modelId="{E8E4B1CA-2056-4146-A3FB-BF280ED0F808}">
      <dgm:prSet phldrT="[Text]"/>
      <dgm:spPr/>
      <dgm:t>
        <a:bodyPr/>
        <a:lstStyle/>
        <a:p>
          <a:pPr>
            <a:buNone/>
          </a:pPr>
          <a:r>
            <a:rPr lang="en-IN" dirty="0"/>
            <a:t>Data Cleaning, </a:t>
          </a:r>
        </a:p>
      </dgm:t>
    </dgm:pt>
    <dgm:pt modelId="{86CC4C65-A60F-4748-802D-D1BF45417788}" type="parTrans" cxnId="{65BE92DF-28C7-4779-AD95-407F5DF04E72}">
      <dgm:prSet/>
      <dgm:spPr/>
      <dgm:t>
        <a:bodyPr/>
        <a:lstStyle/>
        <a:p>
          <a:endParaRPr lang="en-IN"/>
        </a:p>
      </dgm:t>
    </dgm:pt>
    <dgm:pt modelId="{E5AB554F-3EEC-45CA-A6BF-884403708A25}" type="sibTrans" cxnId="{65BE92DF-28C7-4779-AD95-407F5DF04E72}">
      <dgm:prSet/>
      <dgm:spPr/>
      <dgm:t>
        <a:bodyPr/>
        <a:lstStyle/>
        <a:p>
          <a:endParaRPr lang="en-IN"/>
        </a:p>
      </dgm:t>
    </dgm:pt>
    <dgm:pt modelId="{F057A3C5-BA6F-49CA-9659-5780032069F1}">
      <dgm:prSet phldrT="[Text]"/>
      <dgm:spPr/>
      <dgm:t>
        <a:bodyPr/>
        <a:lstStyle/>
        <a:p>
          <a:r>
            <a:rPr lang="en-IN" dirty="0"/>
            <a:t>Stop Words Removal</a:t>
          </a:r>
        </a:p>
      </dgm:t>
    </dgm:pt>
    <dgm:pt modelId="{B5338E7B-D94D-4EF6-8962-B199642CF8CE}" type="parTrans" cxnId="{A13ADF35-C03E-486A-A75E-6EC2FA3891BA}">
      <dgm:prSet/>
      <dgm:spPr/>
      <dgm:t>
        <a:bodyPr/>
        <a:lstStyle/>
        <a:p>
          <a:endParaRPr lang="en-IN"/>
        </a:p>
      </dgm:t>
    </dgm:pt>
    <dgm:pt modelId="{AC077A08-7FBE-4FF7-9134-99C2F612F5BE}" type="sibTrans" cxnId="{A13ADF35-C03E-486A-A75E-6EC2FA3891BA}">
      <dgm:prSet/>
      <dgm:spPr/>
      <dgm:t>
        <a:bodyPr/>
        <a:lstStyle/>
        <a:p>
          <a:endParaRPr lang="en-IN"/>
        </a:p>
      </dgm:t>
    </dgm:pt>
    <dgm:pt modelId="{8B28116C-FE34-42D3-915A-BB63E6238EA4}">
      <dgm:prSet phldrT="[Text]"/>
      <dgm:spPr/>
      <dgm:t>
        <a:bodyPr/>
        <a:lstStyle/>
        <a:p>
          <a:r>
            <a:rPr lang="en-IN" dirty="0"/>
            <a:t>Tokenization</a:t>
          </a:r>
        </a:p>
      </dgm:t>
    </dgm:pt>
    <dgm:pt modelId="{BB849D48-F87E-4F39-9EC3-29C4A7420751}" type="parTrans" cxnId="{BCE9F53C-7BE3-485B-BE88-7A9B1F615D44}">
      <dgm:prSet/>
      <dgm:spPr/>
      <dgm:t>
        <a:bodyPr/>
        <a:lstStyle/>
        <a:p>
          <a:endParaRPr lang="en-IN"/>
        </a:p>
      </dgm:t>
    </dgm:pt>
    <dgm:pt modelId="{92768B55-DBD8-4C2E-ADDE-B11CF27A4610}" type="sibTrans" cxnId="{BCE9F53C-7BE3-485B-BE88-7A9B1F615D44}">
      <dgm:prSet/>
      <dgm:spPr/>
      <dgm:t>
        <a:bodyPr/>
        <a:lstStyle/>
        <a:p>
          <a:endParaRPr lang="en-IN"/>
        </a:p>
      </dgm:t>
    </dgm:pt>
    <dgm:pt modelId="{AB36FC65-675A-47B7-9B3A-AC4904843585}">
      <dgm:prSet phldrT="[Text]"/>
      <dgm:spPr/>
      <dgm:t>
        <a:bodyPr/>
        <a:lstStyle/>
        <a:p>
          <a:r>
            <a:rPr lang="en-IN" dirty="0"/>
            <a:t>Embedding Representation</a:t>
          </a:r>
        </a:p>
      </dgm:t>
    </dgm:pt>
    <dgm:pt modelId="{C21492F1-F8B2-4D75-AE3F-FE81D6326C21}" type="parTrans" cxnId="{F624BBDA-20C5-4F58-8C7A-53E70E2BCAF4}">
      <dgm:prSet/>
      <dgm:spPr/>
      <dgm:t>
        <a:bodyPr/>
        <a:lstStyle/>
        <a:p>
          <a:endParaRPr lang="en-IN"/>
        </a:p>
      </dgm:t>
    </dgm:pt>
    <dgm:pt modelId="{D467BD09-1EE4-43D7-8109-CCD211523CDC}" type="sibTrans" cxnId="{F624BBDA-20C5-4F58-8C7A-53E70E2BCAF4}">
      <dgm:prSet/>
      <dgm:spPr/>
      <dgm:t>
        <a:bodyPr/>
        <a:lstStyle/>
        <a:p>
          <a:endParaRPr lang="en-IN"/>
        </a:p>
      </dgm:t>
    </dgm:pt>
    <dgm:pt modelId="{279942E4-655C-4B69-A307-F5D535AA9079}">
      <dgm:prSet phldrT="[Text]"/>
      <dgm:spPr/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IN" dirty="0"/>
            <a:t>Lowercasing</a:t>
          </a:r>
        </a:p>
      </dgm:t>
    </dgm:pt>
    <dgm:pt modelId="{60C78D13-0FC4-449C-9AA3-3536BCEA878A}" type="parTrans" cxnId="{9298A039-9F86-472E-BBE3-5A123252C7AD}">
      <dgm:prSet/>
      <dgm:spPr/>
      <dgm:t>
        <a:bodyPr/>
        <a:lstStyle/>
        <a:p>
          <a:endParaRPr lang="en-IN"/>
        </a:p>
      </dgm:t>
    </dgm:pt>
    <dgm:pt modelId="{9F34295C-50E7-4E41-A3D3-F86A7B825F36}" type="sibTrans" cxnId="{9298A039-9F86-472E-BBE3-5A123252C7AD}">
      <dgm:prSet/>
      <dgm:spPr/>
      <dgm:t>
        <a:bodyPr/>
        <a:lstStyle/>
        <a:p>
          <a:endParaRPr lang="en-IN"/>
        </a:p>
      </dgm:t>
    </dgm:pt>
    <dgm:pt modelId="{714FB779-3125-4887-AFAF-C27850F2DF42}">
      <dgm:prSet phldrT="[Text]"/>
      <dgm:spPr/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IN" dirty="0"/>
            <a:t>Removing non-alphabetical characters</a:t>
          </a:r>
        </a:p>
      </dgm:t>
    </dgm:pt>
    <dgm:pt modelId="{2C534050-5EC8-47ED-B4B5-3D1CE9C55A9A}" type="parTrans" cxnId="{FCF67056-5A2B-4DCD-821D-42F6CC41B067}">
      <dgm:prSet/>
      <dgm:spPr/>
      <dgm:t>
        <a:bodyPr/>
        <a:lstStyle/>
        <a:p>
          <a:endParaRPr lang="en-IN"/>
        </a:p>
      </dgm:t>
    </dgm:pt>
    <dgm:pt modelId="{DB3C49E1-5F66-4D8D-8EA7-E7FD1B7EAA33}" type="sibTrans" cxnId="{FCF67056-5A2B-4DCD-821D-42F6CC41B067}">
      <dgm:prSet/>
      <dgm:spPr/>
      <dgm:t>
        <a:bodyPr/>
        <a:lstStyle/>
        <a:p>
          <a:endParaRPr lang="en-IN"/>
        </a:p>
      </dgm:t>
    </dgm:pt>
    <dgm:pt modelId="{64A37DA1-126C-4D2B-A072-65E59C0A2794}" type="pres">
      <dgm:prSet presAssocID="{4B8ABF91-F4B2-4EE4-B73B-CE9F93E51B38}" presName="Name0" presStyleCnt="0">
        <dgm:presLayoutVars>
          <dgm:dir/>
          <dgm:resizeHandles val="exact"/>
        </dgm:presLayoutVars>
      </dgm:prSet>
      <dgm:spPr/>
    </dgm:pt>
    <dgm:pt modelId="{79D5B668-BCFA-406E-AE36-FED561CF0493}" type="pres">
      <dgm:prSet presAssocID="{4B8ABF91-F4B2-4EE4-B73B-CE9F93E51B38}" presName="arrow" presStyleLbl="bgShp" presStyleIdx="0" presStyleCnt="1"/>
      <dgm:spPr/>
    </dgm:pt>
    <dgm:pt modelId="{0B46CBDA-D845-4B09-9D3E-9A8FED439AD9}" type="pres">
      <dgm:prSet presAssocID="{4B8ABF91-F4B2-4EE4-B73B-CE9F93E51B38}" presName="points" presStyleCnt="0"/>
      <dgm:spPr/>
    </dgm:pt>
    <dgm:pt modelId="{EEAF31EF-830A-49E4-ADD0-EEA6E028091C}" type="pres">
      <dgm:prSet presAssocID="{15785B9A-211D-49DF-8571-0606A2C95DEB}" presName="compositeA" presStyleCnt="0"/>
      <dgm:spPr/>
    </dgm:pt>
    <dgm:pt modelId="{5EB7D3C9-5B2A-4422-82D6-E90181730F42}" type="pres">
      <dgm:prSet presAssocID="{15785B9A-211D-49DF-8571-0606A2C95DEB}" presName="textA" presStyleLbl="revTx" presStyleIdx="0" presStyleCnt="5">
        <dgm:presLayoutVars>
          <dgm:bulletEnabled val="1"/>
        </dgm:presLayoutVars>
      </dgm:prSet>
      <dgm:spPr/>
    </dgm:pt>
    <dgm:pt modelId="{672CA251-F21C-4103-8BE3-6DDA63AB0BDD}" type="pres">
      <dgm:prSet presAssocID="{15785B9A-211D-49DF-8571-0606A2C95DEB}" presName="circleA" presStyleLbl="node1" presStyleIdx="0" presStyleCnt="5"/>
      <dgm:spPr/>
    </dgm:pt>
    <dgm:pt modelId="{E480215D-1814-48B7-AB25-60B1933AEA67}" type="pres">
      <dgm:prSet presAssocID="{15785B9A-211D-49DF-8571-0606A2C95DEB}" presName="spaceA" presStyleCnt="0"/>
      <dgm:spPr/>
    </dgm:pt>
    <dgm:pt modelId="{B25427A4-19DF-417E-BD11-86691CEC0B3D}" type="pres">
      <dgm:prSet presAssocID="{CB8A1EC7-45C4-430F-87AE-F073D2096018}" presName="space" presStyleCnt="0"/>
      <dgm:spPr/>
    </dgm:pt>
    <dgm:pt modelId="{C5CE7505-FD5A-426B-8282-20AB39651D28}" type="pres">
      <dgm:prSet presAssocID="{E8E4B1CA-2056-4146-A3FB-BF280ED0F808}" presName="compositeB" presStyleCnt="0"/>
      <dgm:spPr/>
    </dgm:pt>
    <dgm:pt modelId="{2479B3A5-EC48-466A-83DB-E0546ED846CF}" type="pres">
      <dgm:prSet presAssocID="{E8E4B1CA-2056-4146-A3FB-BF280ED0F808}" presName="textB" presStyleLbl="revTx" presStyleIdx="1" presStyleCnt="5" custScaleX="129497">
        <dgm:presLayoutVars>
          <dgm:bulletEnabled val="1"/>
        </dgm:presLayoutVars>
      </dgm:prSet>
      <dgm:spPr/>
    </dgm:pt>
    <dgm:pt modelId="{69D315C9-884D-4DA7-8FC9-ADF710CB00D2}" type="pres">
      <dgm:prSet presAssocID="{E8E4B1CA-2056-4146-A3FB-BF280ED0F808}" presName="circleB" presStyleLbl="node1" presStyleIdx="1" presStyleCnt="5"/>
      <dgm:spPr/>
    </dgm:pt>
    <dgm:pt modelId="{A68D3BC4-77E4-484C-9D1F-0BFE046DA8C3}" type="pres">
      <dgm:prSet presAssocID="{E8E4B1CA-2056-4146-A3FB-BF280ED0F808}" presName="spaceB" presStyleCnt="0"/>
      <dgm:spPr/>
    </dgm:pt>
    <dgm:pt modelId="{623AA434-99B4-43A2-82B8-A22E6EED4A14}" type="pres">
      <dgm:prSet presAssocID="{E5AB554F-3EEC-45CA-A6BF-884403708A25}" presName="space" presStyleCnt="0"/>
      <dgm:spPr/>
    </dgm:pt>
    <dgm:pt modelId="{36EBFE2D-8A24-4CEA-9DAE-2D50491428E8}" type="pres">
      <dgm:prSet presAssocID="{F057A3C5-BA6F-49CA-9659-5780032069F1}" presName="compositeA" presStyleCnt="0"/>
      <dgm:spPr/>
    </dgm:pt>
    <dgm:pt modelId="{D76A9A12-99E6-45D7-A8CB-4D57B205DAAD}" type="pres">
      <dgm:prSet presAssocID="{F057A3C5-BA6F-49CA-9659-5780032069F1}" presName="textA" presStyleLbl="revTx" presStyleIdx="2" presStyleCnt="5">
        <dgm:presLayoutVars>
          <dgm:bulletEnabled val="1"/>
        </dgm:presLayoutVars>
      </dgm:prSet>
      <dgm:spPr/>
    </dgm:pt>
    <dgm:pt modelId="{2E6F080F-37A8-4F22-8A72-EA318AA73FBF}" type="pres">
      <dgm:prSet presAssocID="{F057A3C5-BA6F-49CA-9659-5780032069F1}" presName="circleA" presStyleLbl="node1" presStyleIdx="2" presStyleCnt="5"/>
      <dgm:spPr/>
    </dgm:pt>
    <dgm:pt modelId="{8AF85B34-CD5F-4B35-8434-139A320AB3D7}" type="pres">
      <dgm:prSet presAssocID="{F057A3C5-BA6F-49CA-9659-5780032069F1}" presName="spaceA" presStyleCnt="0"/>
      <dgm:spPr/>
    </dgm:pt>
    <dgm:pt modelId="{1484AFCC-5823-4303-AC15-F5E9B509A73E}" type="pres">
      <dgm:prSet presAssocID="{AC077A08-7FBE-4FF7-9134-99C2F612F5BE}" presName="space" presStyleCnt="0"/>
      <dgm:spPr/>
    </dgm:pt>
    <dgm:pt modelId="{D5937125-84A9-4EBB-A895-0F84A4008582}" type="pres">
      <dgm:prSet presAssocID="{8B28116C-FE34-42D3-915A-BB63E6238EA4}" presName="compositeB" presStyleCnt="0"/>
      <dgm:spPr/>
    </dgm:pt>
    <dgm:pt modelId="{64AC32CB-C119-4EC3-A515-0B4A24C62772}" type="pres">
      <dgm:prSet presAssocID="{8B28116C-FE34-42D3-915A-BB63E6238EA4}" presName="textB" presStyleLbl="revTx" presStyleIdx="3" presStyleCnt="5">
        <dgm:presLayoutVars>
          <dgm:bulletEnabled val="1"/>
        </dgm:presLayoutVars>
      </dgm:prSet>
      <dgm:spPr/>
    </dgm:pt>
    <dgm:pt modelId="{41F573DE-613C-4DA3-B403-84FD514459F1}" type="pres">
      <dgm:prSet presAssocID="{8B28116C-FE34-42D3-915A-BB63E6238EA4}" presName="circleB" presStyleLbl="node1" presStyleIdx="3" presStyleCnt="5"/>
      <dgm:spPr/>
    </dgm:pt>
    <dgm:pt modelId="{119094D8-707D-488C-831A-2E857D9BF33C}" type="pres">
      <dgm:prSet presAssocID="{8B28116C-FE34-42D3-915A-BB63E6238EA4}" presName="spaceB" presStyleCnt="0"/>
      <dgm:spPr/>
    </dgm:pt>
    <dgm:pt modelId="{2196644E-7E98-4F59-8A61-13810D3983CB}" type="pres">
      <dgm:prSet presAssocID="{92768B55-DBD8-4C2E-ADDE-B11CF27A4610}" presName="space" presStyleCnt="0"/>
      <dgm:spPr/>
    </dgm:pt>
    <dgm:pt modelId="{34B7391D-CD0D-419D-B8F3-BB854E7E1198}" type="pres">
      <dgm:prSet presAssocID="{AB36FC65-675A-47B7-9B3A-AC4904843585}" presName="compositeA" presStyleCnt="0"/>
      <dgm:spPr/>
    </dgm:pt>
    <dgm:pt modelId="{01DB1F6B-C2CD-4341-B090-8CA26ECE25C1}" type="pres">
      <dgm:prSet presAssocID="{AB36FC65-675A-47B7-9B3A-AC4904843585}" presName="textA" presStyleLbl="revTx" presStyleIdx="4" presStyleCnt="5">
        <dgm:presLayoutVars>
          <dgm:bulletEnabled val="1"/>
        </dgm:presLayoutVars>
      </dgm:prSet>
      <dgm:spPr/>
    </dgm:pt>
    <dgm:pt modelId="{C4E385DC-4084-435F-A679-0205F8E9CFA9}" type="pres">
      <dgm:prSet presAssocID="{AB36FC65-675A-47B7-9B3A-AC4904843585}" presName="circleA" presStyleLbl="node1" presStyleIdx="4" presStyleCnt="5"/>
      <dgm:spPr/>
    </dgm:pt>
    <dgm:pt modelId="{8A1AB6B6-AB44-4EB1-9F2A-386DE6C07FEB}" type="pres">
      <dgm:prSet presAssocID="{AB36FC65-675A-47B7-9B3A-AC4904843585}" presName="spaceA" presStyleCnt="0"/>
      <dgm:spPr/>
    </dgm:pt>
  </dgm:ptLst>
  <dgm:cxnLst>
    <dgm:cxn modelId="{D1FB4013-8027-4A82-80BA-71293706C8D3}" type="presOf" srcId="{AB36FC65-675A-47B7-9B3A-AC4904843585}" destId="{01DB1F6B-C2CD-4341-B090-8CA26ECE25C1}" srcOrd="0" destOrd="0" presId="urn:microsoft.com/office/officeart/2005/8/layout/hProcess11"/>
    <dgm:cxn modelId="{2561E021-9E6F-4BE0-B09A-2ACEF8CB84CA}" type="presOf" srcId="{E8E4B1CA-2056-4146-A3FB-BF280ED0F808}" destId="{2479B3A5-EC48-466A-83DB-E0546ED846CF}" srcOrd="0" destOrd="0" presId="urn:microsoft.com/office/officeart/2005/8/layout/hProcess11"/>
    <dgm:cxn modelId="{A13ADF35-C03E-486A-A75E-6EC2FA3891BA}" srcId="{4B8ABF91-F4B2-4EE4-B73B-CE9F93E51B38}" destId="{F057A3C5-BA6F-49CA-9659-5780032069F1}" srcOrd="2" destOrd="0" parTransId="{B5338E7B-D94D-4EF6-8962-B199642CF8CE}" sibTransId="{AC077A08-7FBE-4FF7-9134-99C2F612F5BE}"/>
    <dgm:cxn modelId="{9298A039-9F86-472E-BBE3-5A123252C7AD}" srcId="{E8E4B1CA-2056-4146-A3FB-BF280ED0F808}" destId="{279942E4-655C-4B69-A307-F5D535AA9079}" srcOrd="0" destOrd="0" parTransId="{60C78D13-0FC4-449C-9AA3-3536BCEA878A}" sibTransId="{9F34295C-50E7-4E41-A3D3-F86A7B825F36}"/>
    <dgm:cxn modelId="{BCE9F53C-7BE3-485B-BE88-7A9B1F615D44}" srcId="{4B8ABF91-F4B2-4EE4-B73B-CE9F93E51B38}" destId="{8B28116C-FE34-42D3-915A-BB63E6238EA4}" srcOrd="3" destOrd="0" parTransId="{BB849D48-F87E-4F39-9EC3-29C4A7420751}" sibTransId="{92768B55-DBD8-4C2E-ADDE-B11CF27A4610}"/>
    <dgm:cxn modelId="{CE762C53-29B0-4A5D-B387-CAFE1DEEF3B2}" srcId="{4B8ABF91-F4B2-4EE4-B73B-CE9F93E51B38}" destId="{15785B9A-211D-49DF-8571-0606A2C95DEB}" srcOrd="0" destOrd="0" parTransId="{98125E19-C802-4DF5-BFB6-7C2A826559F2}" sibTransId="{CB8A1EC7-45C4-430F-87AE-F073D2096018}"/>
    <dgm:cxn modelId="{FCF67056-5A2B-4DCD-821D-42F6CC41B067}" srcId="{E8E4B1CA-2056-4146-A3FB-BF280ED0F808}" destId="{714FB779-3125-4887-AFAF-C27850F2DF42}" srcOrd="1" destOrd="0" parTransId="{2C534050-5EC8-47ED-B4B5-3D1CE9C55A9A}" sibTransId="{DB3C49E1-5F66-4D8D-8EA7-E7FD1B7EAA33}"/>
    <dgm:cxn modelId="{1BE7D28B-9BB2-482E-8623-BB2111B9A8F4}" type="presOf" srcId="{279942E4-655C-4B69-A307-F5D535AA9079}" destId="{2479B3A5-EC48-466A-83DB-E0546ED846CF}" srcOrd="0" destOrd="1" presId="urn:microsoft.com/office/officeart/2005/8/layout/hProcess11"/>
    <dgm:cxn modelId="{801BDFBA-5C84-475F-A3A1-536D771FADFB}" type="presOf" srcId="{714FB779-3125-4887-AFAF-C27850F2DF42}" destId="{2479B3A5-EC48-466A-83DB-E0546ED846CF}" srcOrd="0" destOrd="2" presId="urn:microsoft.com/office/officeart/2005/8/layout/hProcess11"/>
    <dgm:cxn modelId="{A4A643CD-1D32-40B9-AD16-43E5831B6CAD}" type="presOf" srcId="{F057A3C5-BA6F-49CA-9659-5780032069F1}" destId="{D76A9A12-99E6-45D7-A8CB-4D57B205DAAD}" srcOrd="0" destOrd="0" presId="urn:microsoft.com/office/officeart/2005/8/layout/hProcess11"/>
    <dgm:cxn modelId="{4000F4D1-0C61-438F-9962-3E58A85522AF}" type="presOf" srcId="{4B8ABF91-F4B2-4EE4-B73B-CE9F93E51B38}" destId="{64A37DA1-126C-4D2B-A072-65E59C0A2794}" srcOrd="0" destOrd="0" presId="urn:microsoft.com/office/officeart/2005/8/layout/hProcess11"/>
    <dgm:cxn modelId="{F624BBDA-20C5-4F58-8C7A-53E70E2BCAF4}" srcId="{4B8ABF91-F4B2-4EE4-B73B-CE9F93E51B38}" destId="{AB36FC65-675A-47B7-9B3A-AC4904843585}" srcOrd="4" destOrd="0" parTransId="{C21492F1-F8B2-4D75-AE3F-FE81D6326C21}" sibTransId="{D467BD09-1EE4-43D7-8109-CCD211523CDC}"/>
    <dgm:cxn modelId="{65BE92DF-28C7-4779-AD95-407F5DF04E72}" srcId="{4B8ABF91-F4B2-4EE4-B73B-CE9F93E51B38}" destId="{E8E4B1CA-2056-4146-A3FB-BF280ED0F808}" srcOrd="1" destOrd="0" parTransId="{86CC4C65-A60F-4748-802D-D1BF45417788}" sibTransId="{E5AB554F-3EEC-45CA-A6BF-884403708A25}"/>
    <dgm:cxn modelId="{AB9B28F0-BE96-4C92-8F45-31BB45C08499}" type="presOf" srcId="{8B28116C-FE34-42D3-915A-BB63E6238EA4}" destId="{64AC32CB-C119-4EC3-A515-0B4A24C62772}" srcOrd="0" destOrd="0" presId="urn:microsoft.com/office/officeart/2005/8/layout/hProcess11"/>
    <dgm:cxn modelId="{C8FD4FF5-F87C-484A-A2F8-C514E0FB645E}" type="presOf" srcId="{15785B9A-211D-49DF-8571-0606A2C95DEB}" destId="{5EB7D3C9-5B2A-4422-82D6-E90181730F42}" srcOrd="0" destOrd="0" presId="urn:microsoft.com/office/officeart/2005/8/layout/hProcess11"/>
    <dgm:cxn modelId="{664F6DBD-917E-42E2-929F-9EE4F1CABAD4}" type="presParOf" srcId="{64A37DA1-126C-4D2B-A072-65E59C0A2794}" destId="{79D5B668-BCFA-406E-AE36-FED561CF0493}" srcOrd="0" destOrd="0" presId="urn:microsoft.com/office/officeart/2005/8/layout/hProcess11"/>
    <dgm:cxn modelId="{3D95DF9C-78EF-4434-875E-AC4A26329233}" type="presParOf" srcId="{64A37DA1-126C-4D2B-A072-65E59C0A2794}" destId="{0B46CBDA-D845-4B09-9D3E-9A8FED439AD9}" srcOrd="1" destOrd="0" presId="urn:microsoft.com/office/officeart/2005/8/layout/hProcess11"/>
    <dgm:cxn modelId="{847B679D-57E6-41D5-B245-DC949E8FCB9B}" type="presParOf" srcId="{0B46CBDA-D845-4B09-9D3E-9A8FED439AD9}" destId="{EEAF31EF-830A-49E4-ADD0-EEA6E028091C}" srcOrd="0" destOrd="0" presId="urn:microsoft.com/office/officeart/2005/8/layout/hProcess11"/>
    <dgm:cxn modelId="{5DC84A00-B4F0-4CE2-B3AA-4E95EE9B3E73}" type="presParOf" srcId="{EEAF31EF-830A-49E4-ADD0-EEA6E028091C}" destId="{5EB7D3C9-5B2A-4422-82D6-E90181730F42}" srcOrd="0" destOrd="0" presId="urn:microsoft.com/office/officeart/2005/8/layout/hProcess11"/>
    <dgm:cxn modelId="{A9A6D7D3-F398-4769-9145-47ECCF3A7DD7}" type="presParOf" srcId="{EEAF31EF-830A-49E4-ADD0-EEA6E028091C}" destId="{672CA251-F21C-4103-8BE3-6DDA63AB0BDD}" srcOrd="1" destOrd="0" presId="urn:microsoft.com/office/officeart/2005/8/layout/hProcess11"/>
    <dgm:cxn modelId="{CF09CE5E-81E4-43AD-B50B-326FF241689C}" type="presParOf" srcId="{EEAF31EF-830A-49E4-ADD0-EEA6E028091C}" destId="{E480215D-1814-48B7-AB25-60B1933AEA67}" srcOrd="2" destOrd="0" presId="urn:microsoft.com/office/officeart/2005/8/layout/hProcess11"/>
    <dgm:cxn modelId="{18539180-D0F4-4FFA-84E3-CF9223962D17}" type="presParOf" srcId="{0B46CBDA-D845-4B09-9D3E-9A8FED439AD9}" destId="{B25427A4-19DF-417E-BD11-86691CEC0B3D}" srcOrd="1" destOrd="0" presId="urn:microsoft.com/office/officeart/2005/8/layout/hProcess11"/>
    <dgm:cxn modelId="{00F49B1A-C71D-4FDD-884E-86BC0F482C82}" type="presParOf" srcId="{0B46CBDA-D845-4B09-9D3E-9A8FED439AD9}" destId="{C5CE7505-FD5A-426B-8282-20AB39651D28}" srcOrd="2" destOrd="0" presId="urn:microsoft.com/office/officeart/2005/8/layout/hProcess11"/>
    <dgm:cxn modelId="{43F8D628-37EB-4FFD-89DC-C9759129F102}" type="presParOf" srcId="{C5CE7505-FD5A-426B-8282-20AB39651D28}" destId="{2479B3A5-EC48-466A-83DB-E0546ED846CF}" srcOrd="0" destOrd="0" presId="urn:microsoft.com/office/officeart/2005/8/layout/hProcess11"/>
    <dgm:cxn modelId="{8B20339E-191F-4938-B3F0-DC39924DBFB8}" type="presParOf" srcId="{C5CE7505-FD5A-426B-8282-20AB39651D28}" destId="{69D315C9-884D-4DA7-8FC9-ADF710CB00D2}" srcOrd="1" destOrd="0" presId="urn:microsoft.com/office/officeart/2005/8/layout/hProcess11"/>
    <dgm:cxn modelId="{ED4DDA19-8F9E-4C9A-9C32-D9F6864FBDDC}" type="presParOf" srcId="{C5CE7505-FD5A-426B-8282-20AB39651D28}" destId="{A68D3BC4-77E4-484C-9D1F-0BFE046DA8C3}" srcOrd="2" destOrd="0" presId="urn:microsoft.com/office/officeart/2005/8/layout/hProcess11"/>
    <dgm:cxn modelId="{82BE90B8-A293-47AB-9108-ED15A92C9E9F}" type="presParOf" srcId="{0B46CBDA-D845-4B09-9D3E-9A8FED439AD9}" destId="{623AA434-99B4-43A2-82B8-A22E6EED4A14}" srcOrd="3" destOrd="0" presId="urn:microsoft.com/office/officeart/2005/8/layout/hProcess11"/>
    <dgm:cxn modelId="{BEEB8078-91A5-439B-A65B-517A7E37B213}" type="presParOf" srcId="{0B46CBDA-D845-4B09-9D3E-9A8FED439AD9}" destId="{36EBFE2D-8A24-4CEA-9DAE-2D50491428E8}" srcOrd="4" destOrd="0" presId="urn:microsoft.com/office/officeart/2005/8/layout/hProcess11"/>
    <dgm:cxn modelId="{01B1C1AC-7C43-4A46-A280-53450FD4DA12}" type="presParOf" srcId="{36EBFE2D-8A24-4CEA-9DAE-2D50491428E8}" destId="{D76A9A12-99E6-45D7-A8CB-4D57B205DAAD}" srcOrd="0" destOrd="0" presId="urn:microsoft.com/office/officeart/2005/8/layout/hProcess11"/>
    <dgm:cxn modelId="{9EA8A91E-011B-4CF3-85C7-04166124C0F0}" type="presParOf" srcId="{36EBFE2D-8A24-4CEA-9DAE-2D50491428E8}" destId="{2E6F080F-37A8-4F22-8A72-EA318AA73FBF}" srcOrd="1" destOrd="0" presId="urn:microsoft.com/office/officeart/2005/8/layout/hProcess11"/>
    <dgm:cxn modelId="{36BD09D3-E0DA-41E3-8C89-7D1B403C0651}" type="presParOf" srcId="{36EBFE2D-8A24-4CEA-9DAE-2D50491428E8}" destId="{8AF85B34-CD5F-4B35-8434-139A320AB3D7}" srcOrd="2" destOrd="0" presId="urn:microsoft.com/office/officeart/2005/8/layout/hProcess11"/>
    <dgm:cxn modelId="{FF8A4AD9-86B3-4AEA-9F4C-84253A580F7A}" type="presParOf" srcId="{0B46CBDA-D845-4B09-9D3E-9A8FED439AD9}" destId="{1484AFCC-5823-4303-AC15-F5E9B509A73E}" srcOrd="5" destOrd="0" presId="urn:microsoft.com/office/officeart/2005/8/layout/hProcess11"/>
    <dgm:cxn modelId="{E8F6C0FC-DB36-46A5-A0C5-D1D5BFB29EB3}" type="presParOf" srcId="{0B46CBDA-D845-4B09-9D3E-9A8FED439AD9}" destId="{D5937125-84A9-4EBB-A895-0F84A4008582}" srcOrd="6" destOrd="0" presId="urn:microsoft.com/office/officeart/2005/8/layout/hProcess11"/>
    <dgm:cxn modelId="{B234A009-F040-4278-B8B8-65C448232E1B}" type="presParOf" srcId="{D5937125-84A9-4EBB-A895-0F84A4008582}" destId="{64AC32CB-C119-4EC3-A515-0B4A24C62772}" srcOrd="0" destOrd="0" presId="urn:microsoft.com/office/officeart/2005/8/layout/hProcess11"/>
    <dgm:cxn modelId="{87B1D0F8-2E41-4A85-AB99-C1ED3D783EAE}" type="presParOf" srcId="{D5937125-84A9-4EBB-A895-0F84A4008582}" destId="{41F573DE-613C-4DA3-B403-84FD514459F1}" srcOrd="1" destOrd="0" presId="urn:microsoft.com/office/officeart/2005/8/layout/hProcess11"/>
    <dgm:cxn modelId="{31B1DADE-5E06-466E-A7E0-5DE36A079505}" type="presParOf" srcId="{D5937125-84A9-4EBB-A895-0F84A4008582}" destId="{119094D8-707D-488C-831A-2E857D9BF33C}" srcOrd="2" destOrd="0" presId="urn:microsoft.com/office/officeart/2005/8/layout/hProcess11"/>
    <dgm:cxn modelId="{A33C9C1E-979C-4502-90D5-C124AD9D2687}" type="presParOf" srcId="{0B46CBDA-D845-4B09-9D3E-9A8FED439AD9}" destId="{2196644E-7E98-4F59-8A61-13810D3983CB}" srcOrd="7" destOrd="0" presId="urn:microsoft.com/office/officeart/2005/8/layout/hProcess11"/>
    <dgm:cxn modelId="{A6CF3A3D-0661-4B5B-8445-552CC1D3EAC4}" type="presParOf" srcId="{0B46CBDA-D845-4B09-9D3E-9A8FED439AD9}" destId="{34B7391D-CD0D-419D-B8F3-BB854E7E1198}" srcOrd="8" destOrd="0" presId="urn:microsoft.com/office/officeart/2005/8/layout/hProcess11"/>
    <dgm:cxn modelId="{9953599B-4BFE-47F6-8069-207711634CBA}" type="presParOf" srcId="{34B7391D-CD0D-419D-B8F3-BB854E7E1198}" destId="{01DB1F6B-C2CD-4341-B090-8CA26ECE25C1}" srcOrd="0" destOrd="0" presId="urn:microsoft.com/office/officeart/2005/8/layout/hProcess11"/>
    <dgm:cxn modelId="{E3DB5BF1-A1A3-452A-A2BD-FACE05FBC2FB}" type="presParOf" srcId="{34B7391D-CD0D-419D-B8F3-BB854E7E1198}" destId="{C4E385DC-4084-435F-A679-0205F8E9CFA9}" srcOrd="1" destOrd="0" presId="urn:microsoft.com/office/officeart/2005/8/layout/hProcess11"/>
    <dgm:cxn modelId="{9C64D256-9DEB-40A6-8C35-10627EA94ADC}" type="presParOf" srcId="{34B7391D-CD0D-419D-B8F3-BB854E7E1198}" destId="{8A1AB6B6-AB44-4EB1-9F2A-386DE6C07FEB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9F39DA-F57F-4160-BFE9-3CC7BF477BE1}">
      <dsp:nvSpPr>
        <dsp:cNvPr id="0" name=""/>
        <dsp:cNvSpPr/>
      </dsp:nvSpPr>
      <dsp:spPr>
        <a:xfrm>
          <a:off x="4635" y="245190"/>
          <a:ext cx="1437016" cy="10567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Problem</a:t>
          </a:r>
        </a:p>
      </dsp:txBody>
      <dsp:txXfrm>
        <a:off x="35585" y="276140"/>
        <a:ext cx="1375116" cy="994812"/>
      </dsp:txXfrm>
    </dsp:sp>
    <dsp:sp modelId="{052BBCD8-61CE-40BD-8A67-F69B3E465DCA}">
      <dsp:nvSpPr>
        <dsp:cNvPr id="0" name=""/>
        <dsp:cNvSpPr/>
      </dsp:nvSpPr>
      <dsp:spPr>
        <a:xfrm>
          <a:off x="1585353" y="595356"/>
          <a:ext cx="304647" cy="35638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1585353" y="666632"/>
        <a:ext cx="213253" cy="213828"/>
      </dsp:txXfrm>
    </dsp:sp>
    <dsp:sp modelId="{46FCA58B-5F2F-4B96-AEB0-51BA65AEFECA}">
      <dsp:nvSpPr>
        <dsp:cNvPr id="0" name=""/>
        <dsp:cNvSpPr/>
      </dsp:nvSpPr>
      <dsp:spPr>
        <a:xfrm>
          <a:off x="2016458" y="245190"/>
          <a:ext cx="1437016" cy="10567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689636"/>
                <a:satOff val="-4355"/>
                <a:lumOff val="-2941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1689636"/>
                <a:satOff val="-4355"/>
                <a:lumOff val="-2941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1689636"/>
                <a:satOff val="-4355"/>
                <a:lumOff val="-2941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Data Processing and Analysis.</a:t>
          </a:r>
        </a:p>
      </dsp:txBody>
      <dsp:txXfrm>
        <a:off x="2047408" y="276140"/>
        <a:ext cx="1375116" cy="994812"/>
      </dsp:txXfrm>
    </dsp:sp>
    <dsp:sp modelId="{F59858CE-3D70-4690-82C9-A19FAC0C5621}">
      <dsp:nvSpPr>
        <dsp:cNvPr id="0" name=""/>
        <dsp:cNvSpPr/>
      </dsp:nvSpPr>
      <dsp:spPr>
        <a:xfrm>
          <a:off x="3597176" y="595356"/>
          <a:ext cx="304647" cy="35638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3597176" y="666632"/>
        <a:ext cx="213253" cy="213828"/>
      </dsp:txXfrm>
    </dsp:sp>
    <dsp:sp modelId="{4BA6637A-667B-4BAC-A5D4-753538CEAF04}">
      <dsp:nvSpPr>
        <dsp:cNvPr id="0" name=""/>
        <dsp:cNvSpPr/>
      </dsp:nvSpPr>
      <dsp:spPr>
        <a:xfrm>
          <a:off x="4028280" y="245190"/>
          <a:ext cx="1437016" cy="10567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Model Selection and Training.</a:t>
          </a:r>
        </a:p>
      </dsp:txBody>
      <dsp:txXfrm>
        <a:off x="4059230" y="276140"/>
        <a:ext cx="1375116" cy="994812"/>
      </dsp:txXfrm>
    </dsp:sp>
    <dsp:sp modelId="{E724CE75-62D6-4F1E-8ECF-A2569F0A2C12}">
      <dsp:nvSpPr>
        <dsp:cNvPr id="0" name=""/>
        <dsp:cNvSpPr/>
      </dsp:nvSpPr>
      <dsp:spPr>
        <a:xfrm>
          <a:off x="5608998" y="595356"/>
          <a:ext cx="304647" cy="35638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5608998" y="666632"/>
        <a:ext cx="213253" cy="213828"/>
      </dsp:txXfrm>
    </dsp:sp>
    <dsp:sp modelId="{2857C55B-0761-488B-B323-2A3542475974}">
      <dsp:nvSpPr>
        <dsp:cNvPr id="0" name=""/>
        <dsp:cNvSpPr/>
      </dsp:nvSpPr>
      <dsp:spPr>
        <a:xfrm>
          <a:off x="6040103" y="245190"/>
          <a:ext cx="1437016" cy="10567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5068907"/>
                <a:satOff val="-13064"/>
                <a:lumOff val="-8824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5068907"/>
                <a:satOff val="-13064"/>
                <a:lumOff val="-8824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5068907"/>
                <a:satOff val="-13064"/>
                <a:lumOff val="-8824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Results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And Validation</a:t>
          </a:r>
        </a:p>
      </dsp:txBody>
      <dsp:txXfrm>
        <a:off x="6071053" y="276140"/>
        <a:ext cx="1375116" cy="994812"/>
      </dsp:txXfrm>
    </dsp:sp>
    <dsp:sp modelId="{0EC0E94C-DF8A-42A5-B2E9-0B30EE9C1258}">
      <dsp:nvSpPr>
        <dsp:cNvPr id="0" name=""/>
        <dsp:cNvSpPr/>
      </dsp:nvSpPr>
      <dsp:spPr>
        <a:xfrm>
          <a:off x="7620821" y="595356"/>
          <a:ext cx="304647" cy="35638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7620821" y="666632"/>
        <a:ext cx="213253" cy="213828"/>
      </dsp:txXfrm>
    </dsp:sp>
    <dsp:sp modelId="{8380B991-9B4B-4A3F-B7A3-249EC1D0FE64}">
      <dsp:nvSpPr>
        <dsp:cNvPr id="0" name=""/>
        <dsp:cNvSpPr/>
      </dsp:nvSpPr>
      <dsp:spPr>
        <a:xfrm>
          <a:off x="8051926" y="245190"/>
          <a:ext cx="1437016" cy="10567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Practical Deployment</a:t>
          </a:r>
          <a:endParaRPr lang="en-IN" sz="1800" kern="1200" dirty="0"/>
        </a:p>
      </dsp:txBody>
      <dsp:txXfrm>
        <a:off x="8082876" y="276140"/>
        <a:ext cx="1375116" cy="9948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9F39DA-F57F-4160-BFE9-3CC7BF477BE1}">
      <dsp:nvSpPr>
        <dsp:cNvPr id="0" name=""/>
        <dsp:cNvSpPr/>
      </dsp:nvSpPr>
      <dsp:spPr>
        <a:xfrm>
          <a:off x="0" y="322103"/>
          <a:ext cx="1186697" cy="9028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Problem</a:t>
          </a:r>
        </a:p>
      </dsp:txBody>
      <dsp:txXfrm>
        <a:off x="26445" y="348548"/>
        <a:ext cx="1133807" cy="849996"/>
      </dsp:txXfrm>
    </dsp:sp>
    <dsp:sp modelId="{052BBCD8-61CE-40BD-8A67-F69B3E465DCA}">
      <dsp:nvSpPr>
        <dsp:cNvPr id="0" name=""/>
        <dsp:cNvSpPr/>
      </dsp:nvSpPr>
      <dsp:spPr>
        <a:xfrm>
          <a:off x="1305366" y="626396"/>
          <a:ext cx="251579" cy="29430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1305366" y="685256"/>
        <a:ext cx="176105" cy="176580"/>
      </dsp:txXfrm>
    </dsp:sp>
    <dsp:sp modelId="{46FCA58B-5F2F-4B96-AEB0-51BA65AEFECA}">
      <dsp:nvSpPr>
        <dsp:cNvPr id="0" name=""/>
        <dsp:cNvSpPr/>
      </dsp:nvSpPr>
      <dsp:spPr>
        <a:xfrm>
          <a:off x="1661376" y="322103"/>
          <a:ext cx="1186697" cy="9028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351709"/>
                <a:satOff val="-3484"/>
                <a:lumOff val="-235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1351709"/>
                <a:satOff val="-3484"/>
                <a:lumOff val="-235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1351709"/>
                <a:satOff val="-3484"/>
                <a:lumOff val="-235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Data Processing and Analysis.</a:t>
          </a:r>
        </a:p>
      </dsp:txBody>
      <dsp:txXfrm>
        <a:off x="1687821" y="348548"/>
        <a:ext cx="1133807" cy="849996"/>
      </dsp:txXfrm>
    </dsp:sp>
    <dsp:sp modelId="{F59858CE-3D70-4690-82C9-A19FAC0C5621}">
      <dsp:nvSpPr>
        <dsp:cNvPr id="0" name=""/>
        <dsp:cNvSpPr/>
      </dsp:nvSpPr>
      <dsp:spPr>
        <a:xfrm>
          <a:off x="2966743" y="626396"/>
          <a:ext cx="251579" cy="29430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1689636"/>
                <a:satOff val="-4355"/>
                <a:lumOff val="-2941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1689636"/>
                <a:satOff val="-4355"/>
                <a:lumOff val="-2941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1689636"/>
                <a:satOff val="-4355"/>
                <a:lumOff val="-2941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2966743" y="685256"/>
        <a:ext cx="176105" cy="176580"/>
      </dsp:txXfrm>
    </dsp:sp>
    <dsp:sp modelId="{0585A39C-A76C-465F-B304-AF7BE6F6F452}">
      <dsp:nvSpPr>
        <dsp:cNvPr id="0" name=""/>
        <dsp:cNvSpPr/>
      </dsp:nvSpPr>
      <dsp:spPr>
        <a:xfrm>
          <a:off x="3322752" y="322103"/>
          <a:ext cx="1186697" cy="9028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2703417"/>
                <a:satOff val="-6968"/>
                <a:lumOff val="-4706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2703417"/>
                <a:satOff val="-6968"/>
                <a:lumOff val="-4706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2703417"/>
                <a:satOff val="-6968"/>
                <a:lumOff val="-4706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/>
            <a:t>Class Rebalance</a:t>
          </a:r>
          <a:endParaRPr lang="en-IN" sz="1500" kern="1200" dirty="0"/>
        </a:p>
      </dsp:txBody>
      <dsp:txXfrm>
        <a:off x="3349197" y="348548"/>
        <a:ext cx="1133807" cy="849996"/>
      </dsp:txXfrm>
    </dsp:sp>
    <dsp:sp modelId="{B094E9B0-4CF3-4D8A-80D8-5D7A150D150C}">
      <dsp:nvSpPr>
        <dsp:cNvPr id="0" name=""/>
        <dsp:cNvSpPr/>
      </dsp:nvSpPr>
      <dsp:spPr>
        <a:xfrm>
          <a:off x="4628119" y="626396"/>
          <a:ext cx="251579" cy="29430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4628119" y="685256"/>
        <a:ext cx="176105" cy="176580"/>
      </dsp:txXfrm>
    </dsp:sp>
    <dsp:sp modelId="{4BA6637A-667B-4BAC-A5D4-753538CEAF04}">
      <dsp:nvSpPr>
        <dsp:cNvPr id="0" name=""/>
        <dsp:cNvSpPr/>
      </dsp:nvSpPr>
      <dsp:spPr>
        <a:xfrm>
          <a:off x="4984128" y="322103"/>
          <a:ext cx="1186697" cy="9028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4055126"/>
                <a:satOff val="-10451"/>
                <a:lumOff val="-7059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4055126"/>
                <a:satOff val="-10451"/>
                <a:lumOff val="-7059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4055126"/>
                <a:satOff val="-10451"/>
                <a:lumOff val="-7059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Model Selection and Training.</a:t>
          </a:r>
        </a:p>
      </dsp:txBody>
      <dsp:txXfrm>
        <a:off x="5010573" y="348548"/>
        <a:ext cx="1133807" cy="849996"/>
      </dsp:txXfrm>
    </dsp:sp>
    <dsp:sp modelId="{E724CE75-62D6-4F1E-8ECF-A2569F0A2C12}">
      <dsp:nvSpPr>
        <dsp:cNvPr id="0" name=""/>
        <dsp:cNvSpPr/>
      </dsp:nvSpPr>
      <dsp:spPr>
        <a:xfrm>
          <a:off x="6289495" y="626396"/>
          <a:ext cx="251579" cy="29430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5068907"/>
                <a:satOff val="-13064"/>
                <a:lumOff val="-8824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5068907"/>
                <a:satOff val="-13064"/>
                <a:lumOff val="-8824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5068907"/>
                <a:satOff val="-13064"/>
                <a:lumOff val="-8824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6289495" y="685256"/>
        <a:ext cx="176105" cy="176580"/>
      </dsp:txXfrm>
    </dsp:sp>
    <dsp:sp modelId="{2857C55B-0761-488B-B323-2A3542475974}">
      <dsp:nvSpPr>
        <dsp:cNvPr id="0" name=""/>
        <dsp:cNvSpPr/>
      </dsp:nvSpPr>
      <dsp:spPr>
        <a:xfrm>
          <a:off x="6645504" y="322103"/>
          <a:ext cx="1186697" cy="9028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5406834"/>
                <a:satOff val="-13935"/>
                <a:lumOff val="-941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5406834"/>
                <a:satOff val="-13935"/>
                <a:lumOff val="-941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5406834"/>
                <a:satOff val="-13935"/>
                <a:lumOff val="-941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Results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And Validation</a:t>
          </a:r>
        </a:p>
      </dsp:txBody>
      <dsp:txXfrm>
        <a:off x="6671949" y="348548"/>
        <a:ext cx="1133807" cy="849996"/>
      </dsp:txXfrm>
    </dsp:sp>
    <dsp:sp modelId="{0EC0E94C-DF8A-42A5-B2E9-0B30EE9C1258}">
      <dsp:nvSpPr>
        <dsp:cNvPr id="0" name=""/>
        <dsp:cNvSpPr/>
      </dsp:nvSpPr>
      <dsp:spPr>
        <a:xfrm>
          <a:off x="7950871" y="626396"/>
          <a:ext cx="251579" cy="29430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7950871" y="685256"/>
        <a:ext cx="176105" cy="176580"/>
      </dsp:txXfrm>
    </dsp:sp>
    <dsp:sp modelId="{8380B991-9B4B-4A3F-B7A3-249EC1D0FE64}">
      <dsp:nvSpPr>
        <dsp:cNvPr id="0" name=""/>
        <dsp:cNvSpPr/>
      </dsp:nvSpPr>
      <dsp:spPr>
        <a:xfrm>
          <a:off x="8306880" y="322103"/>
          <a:ext cx="1186697" cy="9028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Practical Deployment</a:t>
          </a:r>
          <a:endParaRPr lang="en-IN" sz="1500" kern="1200" dirty="0"/>
        </a:p>
      </dsp:txBody>
      <dsp:txXfrm>
        <a:off x="8333325" y="348548"/>
        <a:ext cx="1133807" cy="8499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5E291E-A511-44B8-A192-B6912661592E}">
      <dsp:nvSpPr>
        <dsp:cNvPr id="0" name=""/>
        <dsp:cNvSpPr/>
      </dsp:nvSpPr>
      <dsp:spPr>
        <a:xfrm>
          <a:off x="5229" y="955123"/>
          <a:ext cx="1621087" cy="97265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Problem</a:t>
          </a:r>
        </a:p>
      </dsp:txBody>
      <dsp:txXfrm>
        <a:off x="33717" y="983611"/>
        <a:ext cx="1564111" cy="915676"/>
      </dsp:txXfrm>
    </dsp:sp>
    <dsp:sp modelId="{2D4A3BBB-C33A-4063-B90C-6FEC3A976453}">
      <dsp:nvSpPr>
        <dsp:cNvPr id="0" name=""/>
        <dsp:cNvSpPr/>
      </dsp:nvSpPr>
      <dsp:spPr>
        <a:xfrm>
          <a:off x="1788425" y="1240435"/>
          <a:ext cx="343670" cy="4020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1788425" y="1320841"/>
        <a:ext cx="240569" cy="241217"/>
      </dsp:txXfrm>
    </dsp:sp>
    <dsp:sp modelId="{46FCA58B-5F2F-4B96-AEB0-51BA65AEFECA}">
      <dsp:nvSpPr>
        <dsp:cNvPr id="0" name=""/>
        <dsp:cNvSpPr/>
      </dsp:nvSpPr>
      <dsp:spPr>
        <a:xfrm>
          <a:off x="2274751" y="955123"/>
          <a:ext cx="1621087" cy="97265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Data Processing and Analysis.</a:t>
          </a:r>
        </a:p>
      </dsp:txBody>
      <dsp:txXfrm>
        <a:off x="2303239" y="983611"/>
        <a:ext cx="1564111" cy="915676"/>
      </dsp:txXfrm>
    </dsp:sp>
    <dsp:sp modelId="{F59858CE-3D70-4690-82C9-A19FAC0C5621}">
      <dsp:nvSpPr>
        <dsp:cNvPr id="0" name=""/>
        <dsp:cNvSpPr/>
      </dsp:nvSpPr>
      <dsp:spPr>
        <a:xfrm>
          <a:off x="4057947" y="1240435"/>
          <a:ext cx="343670" cy="4020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4057947" y="1320841"/>
        <a:ext cx="240569" cy="241217"/>
      </dsp:txXfrm>
    </dsp:sp>
    <dsp:sp modelId="{4BA6637A-667B-4BAC-A5D4-753538CEAF04}">
      <dsp:nvSpPr>
        <dsp:cNvPr id="0" name=""/>
        <dsp:cNvSpPr/>
      </dsp:nvSpPr>
      <dsp:spPr>
        <a:xfrm>
          <a:off x="4544273" y="955123"/>
          <a:ext cx="1621087" cy="97265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Model Selection and Training.</a:t>
          </a:r>
        </a:p>
      </dsp:txBody>
      <dsp:txXfrm>
        <a:off x="4572761" y="983611"/>
        <a:ext cx="1564111" cy="915676"/>
      </dsp:txXfrm>
    </dsp:sp>
    <dsp:sp modelId="{E724CE75-62D6-4F1E-8ECF-A2569F0A2C12}">
      <dsp:nvSpPr>
        <dsp:cNvPr id="0" name=""/>
        <dsp:cNvSpPr/>
      </dsp:nvSpPr>
      <dsp:spPr>
        <a:xfrm>
          <a:off x="6327469" y="1240435"/>
          <a:ext cx="343670" cy="4020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6327469" y="1320841"/>
        <a:ext cx="240569" cy="241217"/>
      </dsp:txXfrm>
    </dsp:sp>
    <dsp:sp modelId="{2857C55B-0761-488B-B323-2A3542475974}">
      <dsp:nvSpPr>
        <dsp:cNvPr id="0" name=""/>
        <dsp:cNvSpPr/>
      </dsp:nvSpPr>
      <dsp:spPr>
        <a:xfrm>
          <a:off x="6813796" y="955123"/>
          <a:ext cx="1621087" cy="97265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Results and Validation</a:t>
          </a:r>
        </a:p>
      </dsp:txBody>
      <dsp:txXfrm>
        <a:off x="6842284" y="983611"/>
        <a:ext cx="1564111" cy="915676"/>
      </dsp:txXfrm>
    </dsp:sp>
    <dsp:sp modelId="{0EE288C5-9FA8-4A09-AB5F-C1B552438621}">
      <dsp:nvSpPr>
        <dsp:cNvPr id="0" name=""/>
        <dsp:cNvSpPr/>
      </dsp:nvSpPr>
      <dsp:spPr>
        <a:xfrm>
          <a:off x="8596992" y="1240435"/>
          <a:ext cx="343670" cy="4020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8596992" y="1320841"/>
        <a:ext cx="240569" cy="241217"/>
      </dsp:txXfrm>
    </dsp:sp>
    <dsp:sp modelId="{3F231089-3E1B-4E6E-952F-3681E85B1CCD}">
      <dsp:nvSpPr>
        <dsp:cNvPr id="0" name=""/>
        <dsp:cNvSpPr/>
      </dsp:nvSpPr>
      <dsp:spPr>
        <a:xfrm>
          <a:off x="9083318" y="955123"/>
          <a:ext cx="1621087" cy="97265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Practical Deployment</a:t>
          </a:r>
        </a:p>
      </dsp:txBody>
      <dsp:txXfrm>
        <a:off x="9111806" y="983611"/>
        <a:ext cx="1564111" cy="91567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D5B668-BCFA-406E-AE36-FED561CF0493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B7D3C9-5B2A-4422-82D6-E90181730F42}">
      <dsp:nvSpPr>
        <dsp:cNvPr id="0" name=""/>
        <dsp:cNvSpPr/>
      </dsp:nvSpPr>
      <dsp:spPr>
        <a:xfrm>
          <a:off x="2596" y="0"/>
          <a:ext cx="172136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Join Title, Body and Tags</a:t>
          </a:r>
        </a:p>
      </dsp:txBody>
      <dsp:txXfrm>
        <a:off x="2596" y="0"/>
        <a:ext cx="1721364" cy="1740535"/>
      </dsp:txXfrm>
    </dsp:sp>
    <dsp:sp modelId="{672CA251-F21C-4103-8BE3-6DDA63AB0BDD}">
      <dsp:nvSpPr>
        <dsp:cNvPr id="0" name=""/>
        <dsp:cNvSpPr/>
      </dsp:nvSpPr>
      <dsp:spPr>
        <a:xfrm>
          <a:off x="645711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79B3A5-EC48-466A-83DB-E0546ED846CF}">
      <dsp:nvSpPr>
        <dsp:cNvPr id="0" name=""/>
        <dsp:cNvSpPr/>
      </dsp:nvSpPr>
      <dsp:spPr>
        <a:xfrm>
          <a:off x="1810029" y="2610802"/>
          <a:ext cx="222911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1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Data Cleaning,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IN" sz="1400" kern="1200" dirty="0"/>
            <a:t>Lowercasing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IN" sz="1400" kern="1200" dirty="0"/>
            <a:t>Removing non-alphabetical characters</a:t>
          </a:r>
        </a:p>
      </dsp:txBody>
      <dsp:txXfrm>
        <a:off x="1810029" y="2610802"/>
        <a:ext cx="2229115" cy="1740535"/>
      </dsp:txXfrm>
    </dsp:sp>
    <dsp:sp modelId="{69D315C9-884D-4DA7-8FC9-ADF710CB00D2}">
      <dsp:nvSpPr>
        <dsp:cNvPr id="0" name=""/>
        <dsp:cNvSpPr/>
      </dsp:nvSpPr>
      <dsp:spPr>
        <a:xfrm>
          <a:off x="2707020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6A9A12-99E6-45D7-A8CB-4D57B205DAAD}">
      <dsp:nvSpPr>
        <dsp:cNvPr id="0" name=""/>
        <dsp:cNvSpPr/>
      </dsp:nvSpPr>
      <dsp:spPr>
        <a:xfrm>
          <a:off x="4125213" y="0"/>
          <a:ext cx="172136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Stop Words Removal</a:t>
          </a:r>
        </a:p>
      </dsp:txBody>
      <dsp:txXfrm>
        <a:off x="4125213" y="0"/>
        <a:ext cx="1721364" cy="1740535"/>
      </dsp:txXfrm>
    </dsp:sp>
    <dsp:sp modelId="{2E6F080F-37A8-4F22-8A72-EA318AA73FBF}">
      <dsp:nvSpPr>
        <dsp:cNvPr id="0" name=""/>
        <dsp:cNvSpPr/>
      </dsp:nvSpPr>
      <dsp:spPr>
        <a:xfrm>
          <a:off x="4768328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AC32CB-C119-4EC3-A515-0B4A24C62772}">
      <dsp:nvSpPr>
        <dsp:cNvPr id="0" name=""/>
        <dsp:cNvSpPr/>
      </dsp:nvSpPr>
      <dsp:spPr>
        <a:xfrm>
          <a:off x="5932646" y="2610802"/>
          <a:ext cx="172136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Tokenization</a:t>
          </a:r>
        </a:p>
      </dsp:txBody>
      <dsp:txXfrm>
        <a:off x="5932646" y="2610802"/>
        <a:ext cx="1721364" cy="1740535"/>
      </dsp:txXfrm>
    </dsp:sp>
    <dsp:sp modelId="{41F573DE-613C-4DA3-B403-84FD514459F1}">
      <dsp:nvSpPr>
        <dsp:cNvPr id="0" name=""/>
        <dsp:cNvSpPr/>
      </dsp:nvSpPr>
      <dsp:spPr>
        <a:xfrm>
          <a:off x="6575761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DB1F6B-C2CD-4341-B090-8CA26ECE25C1}">
      <dsp:nvSpPr>
        <dsp:cNvPr id="0" name=""/>
        <dsp:cNvSpPr/>
      </dsp:nvSpPr>
      <dsp:spPr>
        <a:xfrm>
          <a:off x="7740078" y="0"/>
          <a:ext cx="172136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Embedding Representation</a:t>
          </a:r>
        </a:p>
      </dsp:txBody>
      <dsp:txXfrm>
        <a:off x="7740078" y="0"/>
        <a:ext cx="1721364" cy="1740535"/>
      </dsp:txXfrm>
    </dsp:sp>
    <dsp:sp modelId="{C4E385DC-4084-435F-A679-0205F8E9CFA9}">
      <dsp:nvSpPr>
        <dsp:cNvPr id="0" name=""/>
        <dsp:cNvSpPr/>
      </dsp:nvSpPr>
      <dsp:spPr>
        <a:xfrm>
          <a:off x="8383194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DD5B8F-45FC-4E85-A518-14F6D146146B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49AA54-04E0-43D1-8BEE-58A4E207E2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1680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49AA54-04E0-43D1-8BEE-58A4E207E2A6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9061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49AA54-04E0-43D1-8BEE-58A4E207E2A6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5677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49AA54-04E0-43D1-8BEE-58A4E207E2A6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3201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49AA54-04E0-43D1-8BEE-58A4E207E2A6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9889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DFAAC-FA2D-A87E-67C8-3D193D9708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AAE4E8-AFFA-994A-E5C7-C5E21F1D9C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BDC6C-F0F0-80F9-7EE0-88C512773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8E534-AF8D-4797-A5AD-6EDB0D8AD607}" type="datetime1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2F367-A616-2E28-404A-542B01C06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D75A9-551B-8596-E295-76242ECCF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4989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612DA-A3CB-F4B2-825D-783A07450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7C9FC3-3B23-2D02-509A-C34155858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32254-86D1-FAA6-468F-35DF68281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4B72-31D5-4A54-B321-E4FA3ACDC00D}" type="datetime1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D021C-F1E6-B758-C8B9-A5497BDF6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43300-F8BE-D2EC-B1DC-9302E1BF1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635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F11379-D0E7-C04B-B852-D90E7CDB88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1891A0-4A46-78DD-1980-52B9228D65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177B8-1719-7DF7-F42D-6E287CB39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580A-88A9-427A-AF07-342A3E796DFC}" type="datetime1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6367E-DDB9-876E-327D-1B8C9C9B2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061B4-D6AC-CB34-A1FB-E58127DFC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4350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FCAD8-260E-4A9F-157E-375768F37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97077-3DC8-F955-636B-3609390E8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18C7D-BA1B-8E8A-177E-5D1F4EE42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3F8C-1607-4ECE-9E70-AD6DFA697CA7}" type="datetime1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1BB8E-D047-1684-C3E5-9F1E4B129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E8977-4DD0-59B4-3AFA-7E759AE42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2125" y="6492875"/>
            <a:ext cx="2743200" cy="365125"/>
          </a:xfrm>
        </p:spPr>
        <p:txBody>
          <a:bodyPr/>
          <a:lstStyle/>
          <a:p>
            <a:fld id="{6446060E-2CB0-4009-9EF9-F866178647F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2495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5C9D0-84DE-190C-763A-17733A7F4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861F5-45F0-C310-1A89-A04C59E8B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B27BD-97A0-0F65-21F1-C4B7EEE07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5A8B-EE79-4CF1-A311-540B26FB628D}" type="datetime1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57145-8144-B92A-7556-28615E401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90A3F-E241-5237-95C4-FBFAFDA61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446060E-2CB0-4009-9EF9-F86617864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540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ACB18-3459-2129-D5F0-8CB8C2C7A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A6259-297B-F851-2B49-B9837E7B31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D69FAD-1E13-0C2C-72DC-DDD7863A8A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E720C-72D0-2D4E-C2F7-1D9C7BF46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BC9AC-3E10-4750-A535-EB2395F10697}" type="datetime1">
              <a:rPr lang="en-IN" smtClean="0"/>
              <a:t>09-07-2024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F4AF31-C626-D942-0CA2-6E5EFFC3B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FD8AAD-84AC-8260-C59D-69EFC3957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491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58570-F026-378E-6C32-D86E7288B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5454F-B6C1-0825-A28A-D64FF0C23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19F6B1-AAE8-E992-A011-B84D8CA66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DC6E76-8228-D6C9-4847-4B7F5639CD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498A15-175D-A99E-81C1-2C8713F74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19A986-6284-9C16-162D-73DF6E142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61BC9-4A9D-437B-A242-9C5F7C54779E}" type="datetime1">
              <a:rPr lang="en-IN" smtClean="0"/>
              <a:t>09-07-2024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5C98C0-3680-C660-5A62-3BF812D7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68FC5D-3CC5-9332-A1A5-34BE7DF13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8223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3A6D-2A90-4C03-52B2-B75737C26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9E2B55-E1CC-C450-0A76-AA6D34E54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8C821-1A70-4601-AB96-0470A6D4200F}" type="datetime1">
              <a:rPr lang="en-IN" smtClean="0"/>
              <a:t>09-07-2024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5D7815-61D9-37C8-6E3D-37681B8A8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8C2EFF-21C9-2B4D-53E7-56579C969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591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A23177-0DA4-E388-6054-8D878548B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EECBD-6065-4545-91A8-E407B5F89E99}" type="datetime1">
              <a:rPr lang="en-IN" smtClean="0"/>
              <a:t>09-07-2024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7D5DB9-52D1-A4DC-D56A-165EA99F9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80128-3E77-DBD3-5EE5-EAEE58144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8224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4203C-F94D-5FFA-1EA9-9D33496AD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1A2B2-7378-BB40-2CCE-F6E1BE8838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03EBA6-913E-91CA-C6B5-A120705D70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79C3B-856F-7F2C-B676-49519DEC2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E50E6-A9CE-4415-85AF-13C79F7DAC45}" type="datetime1">
              <a:rPr lang="en-IN" smtClean="0"/>
              <a:t>09-07-2024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82612D-9970-1947-16D8-FE0F5D442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869369-7A82-6C6A-4189-C4888DF0D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0042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EFD51-F785-648B-A408-AF1EC678B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5D6BD0-DA1A-3B81-2811-1870B8B23D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524A0-474D-C95B-2653-708EFB9EB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69D2FA-07FB-62CC-109B-BCB8ADD56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5BF32-3231-433E-99CB-9F041E934C8F}" type="datetime1">
              <a:rPr lang="en-IN" smtClean="0"/>
              <a:t>09-07-2024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7D1B1-0715-9D40-F9CD-228FBE14D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353B2D-0357-330B-8F15-AB9088558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0069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76A63B-9F3F-FA3C-1E7F-D7DB1DF89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611A13-2677-E449-3B7C-7B397AC13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9DF5F-219E-B805-1921-77187046D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1AE54-E944-46A7-9FC8-F40D0BACC277}" type="datetime1">
              <a:rPr lang="en-IN" smtClean="0"/>
              <a:t>09-07-2024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B96FB-6E1D-E2DB-F89E-6D54E8427C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3032D-2DAF-923F-7F96-9C8AD14E03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6060E-2CB0-4009-9EF9-F86617864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2692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9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ACB27-5365-3D69-C573-A9DBA1C3E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1870" y="2599981"/>
            <a:ext cx="9144000" cy="905565"/>
          </a:xfrm>
        </p:spPr>
        <p:txBody>
          <a:bodyPr>
            <a:normAutofit fontScale="90000"/>
          </a:bodyPr>
          <a:lstStyle/>
          <a:p>
            <a:r>
              <a:rPr lang="en-IN" dirty="0"/>
              <a:t>Case Study Presentation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A4349C-275D-9E77-E76B-38C20D8901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Dhruv Aditya Mittal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29874-C836-7A1F-15B3-C313864A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477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6C34B-2769-5EBD-A0E9-B1B7FF2E4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427"/>
            <a:ext cx="10515600" cy="1325563"/>
          </a:xfrm>
        </p:spPr>
        <p:txBody>
          <a:bodyPr/>
          <a:lstStyle/>
          <a:p>
            <a:r>
              <a:rPr lang="en-IN" dirty="0"/>
              <a:t>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86F090-EACC-9E20-49BF-78BE4CF032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8331101"/>
              </p:ext>
            </p:extLst>
          </p:nvPr>
        </p:nvGraphicFramePr>
        <p:xfrm>
          <a:off x="913614" y="1127776"/>
          <a:ext cx="10515599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80151058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444676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60873009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90822138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777312455"/>
                    </a:ext>
                  </a:extLst>
                </a:gridCol>
              </a:tblGrid>
              <a:tr h="182880">
                <a:tc rowSpan="2">
                  <a:txBody>
                    <a:bodyPr/>
                    <a:lstStyle/>
                    <a:p>
                      <a:pPr algn="ctr"/>
                      <a:r>
                        <a:rPr lang="en-IN" dirty="0"/>
                        <a:t>Model 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IN" dirty="0"/>
                        <a:t>Accuracy Scores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IN" dirty="0"/>
                        <a:t>F1 Scores (average = ‘macro’)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506583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930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Decision Tree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0.9993 ± 0.0000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0.9993 ± 0.0001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0.9993 ± 0.0001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0.9993 ± 0.0000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5572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0.1898 ± 0.0021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0.1904 ± 0.0012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0.1460 ± 0.0007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0.1459 ± 0.0018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591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1" dirty="0"/>
                        <a:t>Random Forest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0.9993 ± 0.0000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0.9993 ± 0.0001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0.9993 ± 0.0002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0.9993 ± 0.0000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020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K Neighbours Classifier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0.5876 ± 0.0005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0.5877 ± 0.0017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0.6147 ± 0.0017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0.6146 ± 0.0007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191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AdaBoost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0.2418 ± 0.0064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0.2410 ± 0.0064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0.1842 ± 0.0029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0.1849 ± 0.0045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69668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86F1151-11F0-D6C7-735F-F47F2F0CB7F5}"/>
              </a:ext>
            </a:extLst>
          </p:cNvPr>
          <p:cNvSpPr txBox="1"/>
          <p:nvPr/>
        </p:nvSpPr>
        <p:spPr>
          <a:xfrm>
            <a:off x="3973918" y="3712290"/>
            <a:ext cx="6291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Table2. Accuracy and F1 Score of Selected Models after Resampling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6BD576E6-4B88-057A-8C4B-7D4DE0DA50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2618772"/>
              </p:ext>
            </p:extLst>
          </p:nvPr>
        </p:nvGraphicFramePr>
        <p:xfrm>
          <a:off x="913614" y="4018837"/>
          <a:ext cx="10515599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80151058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444676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04983332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90822138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631640970"/>
                    </a:ext>
                  </a:extLst>
                </a:gridCol>
              </a:tblGrid>
              <a:tr h="182880">
                <a:tc rowSpan="2">
                  <a:txBody>
                    <a:bodyPr/>
                    <a:lstStyle/>
                    <a:p>
                      <a:pPr algn="ctr"/>
                      <a:r>
                        <a:rPr lang="en-IN" dirty="0"/>
                        <a:t>Model 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IN" dirty="0"/>
                        <a:t>Accuracy Scores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IN" dirty="0"/>
                        <a:t>F1 Scores (average = ‘macro’)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506583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0133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Decision Tree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0.9996 ± 0.0000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0.2965 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 0.0013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0.9997 ± 0.0000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0.2163 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 0.0019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5572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0.3142 ± 0.0019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0.3142 ± 0.0040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0.1050 ± 0.0027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0.1050 ±  0.0034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591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Random Forest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 ± 0.0000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0.3825 ± 0.0006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0.9997 ± 0.0000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0.2625 ± 0.0010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020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K Neighbours Classifier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0.4814 ± 0.0009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0.2673 ± 0.0013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0.2945 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</a:t>
                      </a:r>
                      <a:r>
                        <a:rPr lang="en-IN" dirty="0"/>
                        <a:t> 0.0016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0.1250 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</a:t>
                      </a:r>
                      <a:r>
                        <a:rPr lang="en-IN" dirty="0"/>
                        <a:t> 0.0014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191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AdaBoost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0.3738 ± 0.0004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0.3735 </a:t>
                      </a:r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±0.0005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0.1877 ± 0.0012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0.1874 ± 0.0017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69668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31F154E-EFF6-9327-85C1-945C637BFA7E}"/>
              </a:ext>
            </a:extLst>
          </p:cNvPr>
          <p:cNvSpPr txBox="1"/>
          <p:nvPr/>
        </p:nvSpPr>
        <p:spPr>
          <a:xfrm>
            <a:off x="4134174" y="6604557"/>
            <a:ext cx="6291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Table1. Accuracy and F1 Score of Selected Models.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3353D-3D93-1C2E-B336-E8704974A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10</a:t>
            </a:fld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2F62E0F-AC8A-56B4-13B9-88FE201B6841}"/>
              </a:ext>
            </a:extLst>
          </p:cNvPr>
          <p:cNvCxnSpPr>
            <a:cxnSpLocks/>
          </p:cNvCxnSpPr>
          <p:nvPr/>
        </p:nvCxnSpPr>
        <p:spPr>
          <a:xfrm>
            <a:off x="913614" y="1008668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206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5E31E-FC9A-3439-DF9D-2E460E8E1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EA1EA-5128-578F-9D5A-6C78BFCCB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Using SMOTE technique helps tackle the issue of imbalanced dataset.</a:t>
            </a:r>
          </a:p>
          <a:p>
            <a:r>
              <a:rPr lang="en-IN" dirty="0"/>
              <a:t>Balanced dataset helps achieve great test accuracy.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7CC617-CAAA-597E-B88D-D6F5DFB5F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11</a:t>
            </a:fld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6D8C2-A3BE-AE2A-971F-A3CB3D4E5564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164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F463B-EACA-5AF1-EE9D-18756E99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Practical Deployment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6738F4-4DC2-D424-577B-926DED07F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12</a:t>
            </a:fld>
            <a:endParaRPr lang="en-IN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FC6489D-B77C-531D-5836-C8A8068E7773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5AB3EFDD-29BC-86B0-3236-78A4639621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61784" y="1590761"/>
            <a:ext cx="6957391" cy="49021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167101-3D1F-6C93-72CF-022E075ED59D}"/>
              </a:ext>
            </a:extLst>
          </p:cNvPr>
          <p:cNvSpPr txBox="1"/>
          <p:nvPr/>
        </p:nvSpPr>
        <p:spPr>
          <a:xfrm>
            <a:off x="524289" y="2018256"/>
            <a:ext cx="46440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Deployed using </a:t>
            </a:r>
            <a:r>
              <a:rPr lang="en-IN" i="1" dirty="0" err="1"/>
              <a:t>streamlit</a:t>
            </a:r>
            <a:r>
              <a:rPr lang="en-IN" dirty="0"/>
              <a:t> library.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Predicts the hospital stay length given the inputs</a:t>
            </a:r>
          </a:p>
        </p:txBody>
      </p:sp>
    </p:spTree>
    <p:extLst>
      <p:ext uri="{BB962C8B-B14F-4D97-AF65-F5344CB8AC3E}">
        <p14:creationId xmlns:p14="http://schemas.microsoft.com/office/powerpoint/2010/main" val="3758840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3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E6847-14FB-D1C2-97B9-BABA178F6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Study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FF464-ADEA-295B-D310-256FE061E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Predict the Quality of a question posted on Stack Overflow.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4B1C0A-FA0D-4836-CE8F-DC9CF429E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13</a:t>
            </a:fld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E242B6C-95B0-6D0F-DB56-7ECF2AE3BE07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3811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53B88-939C-AA0E-126A-3518BE5B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 and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7F9E6-2CD1-68F9-5883-9185889D4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  <a:p>
            <a:pPr lvl="1"/>
            <a:r>
              <a:rPr lang="en-IN" dirty="0"/>
              <a:t>Classify the data quality, given an unstructured text data.</a:t>
            </a:r>
          </a:p>
          <a:p>
            <a:endParaRPr lang="en-IN" dirty="0"/>
          </a:p>
          <a:p>
            <a:r>
              <a:rPr lang="en-IN" dirty="0"/>
              <a:t>Methodology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93236BDC-7FA7-E6E3-339E-B40464AB40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9324871"/>
              </p:ext>
            </p:extLst>
          </p:nvPr>
        </p:nvGraphicFramePr>
        <p:xfrm>
          <a:off x="932468" y="3323880"/>
          <a:ext cx="10709635" cy="2882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A983CF-F043-B65E-AA9C-939393DF6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14</a:t>
            </a:fld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EF6C234-3DBC-B188-78CE-1E65FDF763A1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876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3272D-6A78-1ABE-D74C-3E1C7922C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Processing and Analysis.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019479-DF87-28DD-3228-EEC337CB92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01" t="11017" r="65660" b="16681"/>
          <a:stretch/>
        </p:blipFill>
        <p:spPr>
          <a:xfrm>
            <a:off x="8306094" y="1366684"/>
            <a:ext cx="3547768" cy="2192593"/>
          </a:xfrm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6207FF16-ED9F-BE09-A0F8-AAE7689D4F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81"/>
          <a:stretch/>
        </p:blipFill>
        <p:spPr>
          <a:xfrm>
            <a:off x="8683258" y="4006129"/>
            <a:ext cx="2793440" cy="27149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3138C81-5687-B0EC-1591-7E6DE64FB5EC}"/>
              </a:ext>
            </a:extLst>
          </p:cNvPr>
          <p:cNvSpPr txBox="1"/>
          <p:nvPr/>
        </p:nvSpPr>
        <p:spPr>
          <a:xfrm>
            <a:off x="852782" y="2077161"/>
            <a:ext cx="35477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Key Data Findings.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/>
              <a:t>Features: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/>
              <a:t>Title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/>
              <a:t>Body 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/>
              <a:t>Tags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/>
              <a:t>Data is balanced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/>
              <a:t>Most of the data is collected in 2016 - 2018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lvl="2"/>
            <a:endParaRPr lang="en-IN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7D8C5F9-3B0A-0AC4-C7AC-E98028232571}"/>
              </a:ext>
            </a:extLst>
          </p:cNvPr>
          <p:cNvSpPr/>
          <p:nvPr/>
        </p:nvSpPr>
        <p:spPr>
          <a:xfrm>
            <a:off x="3804895" y="2638621"/>
            <a:ext cx="848412" cy="4430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70EA10-0D2A-8C59-F042-915AD2F67B6B}"/>
              </a:ext>
            </a:extLst>
          </p:cNvPr>
          <p:cNvSpPr txBox="1"/>
          <p:nvPr/>
        </p:nvSpPr>
        <p:spPr>
          <a:xfrm>
            <a:off x="5400674" y="2638621"/>
            <a:ext cx="2204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Question Quality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dirty="0"/>
              <a:t>HQ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dirty="0"/>
              <a:t>LQ_EDIT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dirty="0"/>
              <a:t>LQ_CLOSE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D94B85-6BD6-0D91-CC5B-58D638AA6FF7}"/>
              </a:ext>
            </a:extLst>
          </p:cNvPr>
          <p:cNvSpPr txBox="1"/>
          <p:nvPr/>
        </p:nvSpPr>
        <p:spPr>
          <a:xfrm>
            <a:off x="8605543" y="3508322"/>
            <a:ext cx="34314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 1 Label distribution in training data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A35DFF-B4B9-4D81-B467-8046C4E7F8F9}"/>
              </a:ext>
            </a:extLst>
          </p:cNvPr>
          <p:cNvSpPr txBox="1"/>
          <p:nvPr/>
        </p:nvSpPr>
        <p:spPr>
          <a:xfrm>
            <a:off x="8605543" y="6567186"/>
            <a:ext cx="34314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 2 Training Data distribution by Year.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FA4C7F-84EC-1FCB-1B7A-34F856DE4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15</a:t>
            </a:fld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5516B80-5668-21BD-394C-49A92B2474BC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97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3272D-6A78-1ABE-D74C-3E1C7922C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Processing and Analysis.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8D6D416-8BBD-A84D-E572-22D164606C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50657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074" name="Picture 2" descr="How to write questions - BBC Bitesize">
            <a:extLst>
              <a:ext uri="{FF2B5EF4-FFF2-40B4-BE49-F238E27FC236}">
                <a16:creationId xmlns:a16="http://schemas.microsoft.com/office/drawing/2014/main" id="{58AA64B5-8C44-E58F-A880-FE0968BA6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6297" y="1603132"/>
            <a:ext cx="2030550" cy="113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6AA866-46F5-4B93-FFE8-699A1FD10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16</a:t>
            </a:fld>
            <a:endParaRPr lang="en-IN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5B0F12-18F0-E9E3-6396-4EFA0A329F6B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4594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3272D-6A78-1ABE-D74C-3E1C7922C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Processing and Analysis.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1ED481-CCD2-9110-9556-21ACD72F6B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71"/>
          <a:stretch/>
        </p:blipFill>
        <p:spPr>
          <a:xfrm>
            <a:off x="2034516" y="4242230"/>
            <a:ext cx="7788213" cy="236154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BBE8FD-0E34-41E7-5C0C-A05EC5A27C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10"/>
          <a:stretch/>
        </p:blipFill>
        <p:spPr>
          <a:xfrm>
            <a:off x="2034516" y="1690687"/>
            <a:ext cx="7791480" cy="236154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2047C05-AAF6-2199-3DC9-E474B1B3859B}"/>
              </a:ext>
            </a:extLst>
          </p:cNvPr>
          <p:cNvSpPr txBox="1"/>
          <p:nvPr/>
        </p:nvSpPr>
        <p:spPr>
          <a:xfrm rot="16200000">
            <a:off x="691251" y="2589454"/>
            <a:ext cx="204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Before Removing Stop words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C47B58-C91C-7437-746A-ACF2BBF6608B}"/>
              </a:ext>
            </a:extLst>
          </p:cNvPr>
          <p:cNvSpPr txBox="1"/>
          <p:nvPr/>
        </p:nvSpPr>
        <p:spPr>
          <a:xfrm rot="16200000">
            <a:off x="691251" y="5149609"/>
            <a:ext cx="204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After Removing Stop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862C7F-D9FE-A0B8-40A4-1EEC2E00475C}"/>
              </a:ext>
            </a:extLst>
          </p:cNvPr>
          <p:cNvSpPr txBox="1"/>
          <p:nvPr/>
        </p:nvSpPr>
        <p:spPr>
          <a:xfrm>
            <a:off x="3620586" y="6608884"/>
            <a:ext cx="5848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 3 Distribution of  word length before and after removing stop words,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EFA946-0745-741E-0A4D-6074195FE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17</a:t>
            </a:fld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F89AD43-CC56-70DA-ADA3-7CA4A26EE2A0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9317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8F6A3-B4BB-5300-1D9C-4A60F165F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Processing and Analysis.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341F16-4D19-9DC3-4E58-627C3116891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62577" y="3993251"/>
            <a:ext cx="8978400" cy="2206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02279A-150C-3EA3-35A5-F20B579F3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577" y="1489436"/>
            <a:ext cx="8977662" cy="22053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2B48317-3DC9-E0E2-DCB6-A870F4BAEC45}"/>
              </a:ext>
            </a:extLst>
          </p:cNvPr>
          <p:cNvSpPr txBox="1"/>
          <p:nvPr/>
        </p:nvSpPr>
        <p:spPr>
          <a:xfrm rot="16200000">
            <a:off x="-380689" y="2181314"/>
            <a:ext cx="204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Before Removing Stop words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133679-9D6E-CD5F-E4AE-F30A6F299FC7}"/>
              </a:ext>
            </a:extLst>
          </p:cNvPr>
          <p:cNvSpPr txBox="1"/>
          <p:nvPr/>
        </p:nvSpPr>
        <p:spPr>
          <a:xfrm rot="16200000">
            <a:off x="-380688" y="4690186"/>
            <a:ext cx="204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After Removing Stop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5201EA-7BF3-D152-A746-EF97503D7E9D}"/>
              </a:ext>
            </a:extLst>
          </p:cNvPr>
          <p:cNvSpPr txBox="1"/>
          <p:nvPr/>
        </p:nvSpPr>
        <p:spPr>
          <a:xfrm>
            <a:off x="3020818" y="6338986"/>
            <a:ext cx="5848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 4 Unigrams count before and after removing Stop words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886166-6881-AB15-374F-7FF8333AF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18</a:t>
            </a:fld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97EA916-6BBE-9E88-BCED-2B7C81A777EC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694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86FB3-E952-CFF5-CD57-3C3A7F79C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Processing and Analysis.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9D2620-5FD2-B769-8727-CB19754CD798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36528" y="3993251"/>
            <a:ext cx="9472472" cy="2242800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F01FF287-18EA-54E9-7014-186053F3D70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6800" y="1498667"/>
            <a:ext cx="8978400" cy="224280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FF61ADF-FB07-246E-EC18-B949CBAC8E80}"/>
              </a:ext>
            </a:extLst>
          </p:cNvPr>
          <p:cNvSpPr txBox="1"/>
          <p:nvPr/>
        </p:nvSpPr>
        <p:spPr>
          <a:xfrm rot="16200000">
            <a:off x="-380689" y="2181314"/>
            <a:ext cx="204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Before Removing Stop words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710ACC-EA40-D361-DC43-D70AFD75D399}"/>
              </a:ext>
            </a:extLst>
          </p:cNvPr>
          <p:cNvSpPr txBox="1"/>
          <p:nvPr/>
        </p:nvSpPr>
        <p:spPr>
          <a:xfrm rot="16200000">
            <a:off x="-380688" y="4690186"/>
            <a:ext cx="204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After Removing Stop words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1EE152-86FA-9DD1-3E8D-958F5FF74C0E}"/>
              </a:ext>
            </a:extLst>
          </p:cNvPr>
          <p:cNvSpPr txBox="1"/>
          <p:nvPr/>
        </p:nvSpPr>
        <p:spPr>
          <a:xfrm>
            <a:off x="3020818" y="6338986"/>
            <a:ext cx="5848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 5 Bigrams count before and after removing Stop words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D5D640-CF99-EA08-8AC6-0DF6B7408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19</a:t>
            </a:fld>
            <a:endParaRPr lang="en-IN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706B9F-FB44-0377-DFDB-C8569C52B7DE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0929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708F3-2D6A-A52D-6DEB-FEFBE293D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1 : Hospital Stay Length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EDDD6-99D5-8121-E2F3-3BDFC4BED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Problem Statement</a:t>
            </a:r>
          </a:p>
          <a:p>
            <a:pPr lvl="1"/>
            <a:r>
              <a:rPr lang="en-IN" dirty="0"/>
              <a:t> Classify the Length of Stay of a Patient given different features.</a:t>
            </a:r>
          </a:p>
          <a:p>
            <a:pPr lvl="1"/>
            <a:endParaRPr lang="en-IN" dirty="0"/>
          </a:p>
          <a:p>
            <a:r>
              <a:rPr lang="en-IN" dirty="0"/>
              <a:t>Methodology</a:t>
            </a:r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marL="0" indent="0">
              <a:buNone/>
            </a:pPr>
            <a:r>
              <a:rPr lang="en-IN" dirty="0"/>
              <a:t>	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4AB7728-D241-420A-3BB8-2E16363145C3}"/>
              </a:ext>
            </a:extLst>
          </p:cNvPr>
          <p:cNvSpPr/>
          <p:nvPr/>
        </p:nvSpPr>
        <p:spPr>
          <a:xfrm>
            <a:off x="7677062" y="4348000"/>
            <a:ext cx="1553451" cy="97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42D72D5-FA18-8FDE-7D23-8F52A80F1F4F}"/>
              </a:ext>
            </a:extLst>
          </p:cNvPr>
          <p:cNvSpPr/>
          <p:nvPr/>
        </p:nvSpPr>
        <p:spPr>
          <a:xfrm>
            <a:off x="3346040" y="4340940"/>
            <a:ext cx="1553451" cy="97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B8058060-9F97-4A78-ACBC-E495493FC835}"/>
              </a:ext>
            </a:extLst>
          </p:cNvPr>
          <p:cNvCxnSpPr>
            <a:cxnSpLocks/>
          </p:cNvCxnSpPr>
          <p:nvPr/>
        </p:nvCxnSpPr>
        <p:spPr>
          <a:xfrm rot="5400000" flipH="1">
            <a:off x="6284746" y="3147659"/>
            <a:ext cx="7060" cy="4331022"/>
          </a:xfrm>
          <a:prstGeom prst="bentConnector3">
            <a:avLst>
              <a:gd name="adj1" fmla="val -323796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415C3-02CC-0D12-022E-E831B9851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2</a:t>
            </a:fld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30F521-E70C-EBA0-7F59-3EB8DCF9F1A7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2160A95B-C676-F46E-ABE6-5F66B2F43C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3739536"/>
              </p:ext>
            </p:extLst>
          </p:nvPr>
        </p:nvGraphicFramePr>
        <p:xfrm>
          <a:off x="1541487" y="4014280"/>
          <a:ext cx="9493578" cy="15470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98399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6E8E5-927A-143B-CD48-B45101802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IN" dirty="0"/>
              <a:t>Model Selection and Training.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6D248-C297-F2F0-E291-DE7E091C5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44845" cy="4351338"/>
          </a:xfrm>
        </p:spPr>
        <p:txBody>
          <a:bodyPr/>
          <a:lstStyle/>
          <a:p>
            <a:r>
              <a:rPr lang="en-IN" dirty="0"/>
              <a:t>BERT (Bidirectional Encoder Representation)</a:t>
            </a:r>
          </a:p>
        </p:txBody>
      </p:sp>
      <p:pic>
        <p:nvPicPr>
          <p:cNvPr id="5122" name="Picture 2" descr="BERT Explained – A list of Frequently Asked Questions – Let the Machines  Learn">
            <a:extLst>
              <a:ext uri="{FF2B5EF4-FFF2-40B4-BE49-F238E27FC236}">
                <a16:creationId xmlns:a16="http://schemas.microsoft.com/office/drawing/2014/main" id="{AED2D52C-838E-6A36-8E43-AFA7E7E38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250" y="1477169"/>
            <a:ext cx="5619750" cy="504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446E0-4F95-842E-CD67-27D9C4AB3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550" y="3228787"/>
            <a:ext cx="5344098" cy="29888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90A20E-4A99-DA2E-6274-5A2A3FFCB4D4}"/>
              </a:ext>
            </a:extLst>
          </p:cNvPr>
          <p:cNvSpPr txBox="1"/>
          <p:nvPr/>
        </p:nvSpPr>
        <p:spPr>
          <a:xfrm>
            <a:off x="1649218" y="6217642"/>
            <a:ext cx="44467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 7 Basic Foundation for BERT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95CA58-A9C2-1B15-B94E-6B2EC24D9181}"/>
              </a:ext>
            </a:extLst>
          </p:cNvPr>
          <p:cNvSpPr txBox="1"/>
          <p:nvPr/>
        </p:nvSpPr>
        <p:spPr>
          <a:xfrm>
            <a:off x="7954768" y="6371530"/>
            <a:ext cx="2467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 8 Training of BERT Model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22E94E-EF6D-5A80-EC13-DE0E94BD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20</a:t>
            </a:fld>
            <a:endParaRPr lang="en-IN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5EFDB24-7121-5363-74F8-CE6B17F17EBE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556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EB9B-A382-CDC0-EF80-3F502A5DB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Selection and Training.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16184D-EEA5-7057-07A1-3D2648A5D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21</a:t>
            </a:fld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51F979-A5F6-6BF1-92B4-11EF9ADFFB32}"/>
              </a:ext>
            </a:extLst>
          </p:cNvPr>
          <p:cNvSpPr/>
          <p:nvPr/>
        </p:nvSpPr>
        <p:spPr>
          <a:xfrm>
            <a:off x="937554" y="2026763"/>
            <a:ext cx="1809946" cy="108408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Frozen Pretrained Bert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46EB93-FF2D-D0AA-2C95-A52A5C3FAB57}"/>
              </a:ext>
            </a:extLst>
          </p:cNvPr>
          <p:cNvSpPr/>
          <p:nvPr/>
        </p:nvSpPr>
        <p:spPr>
          <a:xfrm>
            <a:off x="937554" y="3921551"/>
            <a:ext cx="1809946" cy="108408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LSTM</a:t>
            </a:r>
          </a:p>
          <a:p>
            <a:pPr algn="ctr"/>
            <a:r>
              <a:rPr lang="en-IN" dirty="0"/>
              <a:t>(Hidden Size = 300)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B5BE5D-4F45-C98E-DAA5-1E9B2387FA8C}"/>
              </a:ext>
            </a:extLst>
          </p:cNvPr>
          <p:cNvSpPr/>
          <p:nvPr/>
        </p:nvSpPr>
        <p:spPr>
          <a:xfrm>
            <a:off x="3359856" y="3922403"/>
            <a:ext cx="1809946" cy="108408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CNN</a:t>
            </a:r>
          </a:p>
          <a:p>
            <a:pPr algn="ctr"/>
            <a:r>
              <a:rPr lang="en-IN" dirty="0"/>
              <a:t>(Kernel Size 3, padding = ‘same’, filters = 32)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2D4075-BC8D-4070-0DCB-47019B11C6F6}"/>
              </a:ext>
            </a:extLst>
          </p:cNvPr>
          <p:cNvSpPr/>
          <p:nvPr/>
        </p:nvSpPr>
        <p:spPr>
          <a:xfrm>
            <a:off x="5601346" y="3922403"/>
            <a:ext cx="1809946" cy="108408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CNN</a:t>
            </a:r>
          </a:p>
          <a:p>
            <a:pPr algn="ctr"/>
            <a:r>
              <a:rPr lang="en-IN" dirty="0"/>
              <a:t>(Kernel Size 3, padding = ‘same’, filters = 16)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85A2E97-14A1-1E65-11C4-F87119070624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1842527" y="3110845"/>
            <a:ext cx="0" cy="8107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A46D040-77DD-3BFC-6915-135AB81D8886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2747500" y="4463592"/>
            <a:ext cx="612356" cy="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7B0DFB3-A1E7-59FC-59A1-E4B08A91DC5E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5169802" y="4464444"/>
            <a:ext cx="4315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E377CAF-90E8-E936-543A-71A85713925E}"/>
              </a:ext>
            </a:extLst>
          </p:cNvPr>
          <p:cNvSpPr txBox="1"/>
          <p:nvPr/>
        </p:nvSpPr>
        <p:spPr>
          <a:xfrm>
            <a:off x="1842521" y="3370371"/>
            <a:ext cx="3042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[300,768] (last hidden layer)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D11332D-975F-A0CF-E0B5-C19A0A3897D7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C4561BF-EED9-602F-950A-63595FF80422}"/>
              </a:ext>
            </a:extLst>
          </p:cNvPr>
          <p:cNvSpPr txBox="1"/>
          <p:nvPr/>
        </p:nvSpPr>
        <p:spPr>
          <a:xfrm>
            <a:off x="2489265" y="5133706"/>
            <a:ext cx="1128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[300, 300]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D8C1F8-5047-68B0-4214-AE54FA776F5A}"/>
              </a:ext>
            </a:extLst>
          </p:cNvPr>
          <p:cNvSpPr txBox="1"/>
          <p:nvPr/>
        </p:nvSpPr>
        <p:spPr>
          <a:xfrm>
            <a:off x="4951838" y="5104741"/>
            <a:ext cx="1128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[32,300]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D3013D-C81A-2F93-D128-B22B142D2EE2}"/>
              </a:ext>
            </a:extLst>
          </p:cNvPr>
          <p:cNvSpPr txBox="1"/>
          <p:nvPr/>
        </p:nvSpPr>
        <p:spPr>
          <a:xfrm>
            <a:off x="7411292" y="5157807"/>
            <a:ext cx="1128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[16,300]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4E3BB7F-B6FE-0AB0-7666-FF3ADB213241}"/>
              </a:ext>
            </a:extLst>
          </p:cNvPr>
          <p:cNvSpPr txBox="1"/>
          <p:nvPr/>
        </p:nvSpPr>
        <p:spPr>
          <a:xfrm>
            <a:off x="7612451" y="4050767"/>
            <a:ext cx="1128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[Flatten]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FC1902-0D3E-9075-7B72-BD40F88EF4D7}"/>
              </a:ext>
            </a:extLst>
          </p:cNvPr>
          <p:cNvSpPr txBox="1"/>
          <p:nvPr/>
        </p:nvSpPr>
        <p:spPr>
          <a:xfrm>
            <a:off x="9493750" y="3517512"/>
            <a:ext cx="805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[3]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F0C37D-5177-103C-D51C-DFD4CE652C00}"/>
              </a:ext>
            </a:extLst>
          </p:cNvPr>
          <p:cNvGrpSpPr/>
          <p:nvPr/>
        </p:nvGrpSpPr>
        <p:grpSpPr>
          <a:xfrm>
            <a:off x="8845186" y="3407897"/>
            <a:ext cx="285157" cy="1084082"/>
            <a:chOff x="6377749" y="3429000"/>
            <a:chExt cx="390798" cy="1360558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1BC03F5-1E3B-4908-FEC8-6899F857DFE2}"/>
                </a:ext>
              </a:extLst>
            </p:cNvPr>
            <p:cNvSpPr/>
            <p:nvPr/>
          </p:nvSpPr>
          <p:spPr>
            <a:xfrm>
              <a:off x="6377757" y="3924613"/>
              <a:ext cx="3907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4719BAB-9C71-C790-0B3C-9D3C8EC3BBEC}"/>
                </a:ext>
              </a:extLst>
            </p:cNvPr>
            <p:cNvSpPr/>
            <p:nvPr/>
          </p:nvSpPr>
          <p:spPr>
            <a:xfrm>
              <a:off x="6377749" y="4420226"/>
              <a:ext cx="3907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01FD1F22-B0FD-3C1A-24B2-D212D8415456}"/>
                </a:ext>
              </a:extLst>
            </p:cNvPr>
            <p:cNvSpPr/>
            <p:nvPr/>
          </p:nvSpPr>
          <p:spPr>
            <a:xfrm>
              <a:off x="6377757" y="3429000"/>
              <a:ext cx="3907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CABAF30-F407-59D6-088F-F834B84DD9DB}"/>
              </a:ext>
            </a:extLst>
          </p:cNvPr>
          <p:cNvGrpSpPr/>
          <p:nvPr/>
        </p:nvGrpSpPr>
        <p:grpSpPr>
          <a:xfrm>
            <a:off x="8866184" y="4590198"/>
            <a:ext cx="285157" cy="1084082"/>
            <a:chOff x="6377749" y="3429000"/>
            <a:chExt cx="390798" cy="1360558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1ACDF6D-EBE1-65D6-E398-A80CE7FBF133}"/>
                </a:ext>
              </a:extLst>
            </p:cNvPr>
            <p:cNvSpPr/>
            <p:nvPr/>
          </p:nvSpPr>
          <p:spPr>
            <a:xfrm>
              <a:off x="6377757" y="3924613"/>
              <a:ext cx="3907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BAEDE46-548B-F2E3-F6E9-67980A4ACF7D}"/>
                </a:ext>
              </a:extLst>
            </p:cNvPr>
            <p:cNvSpPr/>
            <p:nvPr/>
          </p:nvSpPr>
          <p:spPr>
            <a:xfrm>
              <a:off x="6377749" y="4420226"/>
              <a:ext cx="3907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7F78773-DF98-8F77-D922-F9DF63603C2A}"/>
                </a:ext>
              </a:extLst>
            </p:cNvPr>
            <p:cNvSpPr/>
            <p:nvPr/>
          </p:nvSpPr>
          <p:spPr>
            <a:xfrm>
              <a:off x="6377757" y="3429000"/>
              <a:ext cx="3907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9D4B4CC-9C94-96CD-7020-9E679AE1F1EC}"/>
              </a:ext>
            </a:extLst>
          </p:cNvPr>
          <p:cNvGrpSpPr/>
          <p:nvPr/>
        </p:nvGrpSpPr>
        <p:grpSpPr>
          <a:xfrm>
            <a:off x="9572818" y="3949938"/>
            <a:ext cx="285157" cy="1084082"/>
            <a:chOff x="6377749" y="3429000"/>
            <a:chExt cx="390798" cy="1360558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39C4E10-B8BD-1655-7C92-7CD200BE7711}"/>
                </a:ext>
              </a:extLst>
            </p:cNvPr>
            <p:cNvSpPr/>
            <p:nvPr/>
          </p:nvSpPr>
          <p:spPr>
            <a:xfrm>
              <a:off x="6377757" y="3924613"/>
              <a:ext cx="3907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7934699-5C29-8BA8-10E8-A861C3975E10}"/>
                </a:ext>
              </a:extLst>
            </p:cNvPr>
            <p:cNvSpPr/>
            <p:nvPr/>
          </p:nvSpPr>
          <p:spPr>
            <a:xfrm>
              <a:off x="6377749" y="4420226"/>
              <a:ext cx="3907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23946CF-EDC5-02CB-A7A7-D45D3B571B99}"/>
                </a:ext>
              </a:extLst>
            </p:cNvPr>
            <p:cNvSpPr/>
            <p:nvPr/>
          </p:nvSpPr>
          <p:spPr>
            <a:xfrm>
              <a:off x="6377757" y="3429000"/>
              <a:ext cx="3907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5C7810D-0010-5C31-F722-C37CADCAE0AA}"/>
              </a:ext>
            </a:extLst>
          </p:cNvPr>
          <p:cNvCxnSpPr>
            <a:cxnSpLocks/>
            <a:stCxn id="38" idx="6"/>
            <a:endCxn id="49" idx="2"/>
          </p:cNvCxnSpPr>
          <p:nvPr/>
        </p:nvCxnSpPr>
        <p:spPr>
          <a:xfrm>
            <a:off x="9130343" y="3555038"/>
            <a:ext cx="442481" cy="542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3396A5E-437F-47AD-2CE7-D8294722DB1B}"/>
              </a:ext>
            </a:extLst>
          </p:cNvPr>
          <p:cNvCxnSpPr>
            <a:cxnSpLocks/>
            <a:stCxn id="38" idx="6"/>
            <a:endCxn id="47" idx="2"/>
          </p:cNvCxnSpPr>
          <p:nvPr/>
        </p:nvCxnSpPr>
        <p:spPr>
          <a:xfrm>
            <a:off x="9130343" y="3555038"/>
            <a:ext cx="442481" cy="936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125500D-9D82-B5D5-FA78-6531CE201464}"/>
              </a:ext>
            </a:extLst>
          </p:cNvPr>
          <p:cNvCxnSpPr>
            <a:cxnSpLocks/>
            <a:stCxn id="38" idx="6"/>
            <a:endCxn id="48" idx="2"/>
          </p:cNvCxnSpPr>
          <p:nvPr/>
        </p:nvCxnSpPr>
        <p:spPr>
          <a:xfrm>
            <a:off x="9130343" y="3555038"/>
            <a:ext cx="442475" cy="1331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EF3A9EA-D13D-F2DF-2819-204C4148B77B}"/>
              </a:ext>
            </a:extLst>
          </p:cNvPr>
          <p:cNvCxnSpPr>
            <a:cxnSpLocks/>
            <a:stCxn id="36" idx="6"/>
            <a:endCxn id="49" idx="2"/>
          </p:cNvCxnSpPr>
          <p:nvPr/>
        </p:nvCxnSpPr>
        <p:spPr>
          <a:xfrm>
            <a:off x="9130343" y="3949939"/>
            <a:ext cx="442481" cy="147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DA57CBE-D9C5-2626-1399-7A397AD2DBCA}"/>
              </a:ext>
            </a:extLst>
          </p:cNvPr>
          <p:cNvCxnSpPr>
            <a:cxnSpLocks/>
            <a:stCxn id="36" idx="6"/>
            <a:endCxn id="47" idx="2"/>
          </p:cNvCxnSpPr>
          <p:nvPr/>
        </p:nvCxnSpPr>
        <p:spPr>
          <a:xfrm>
            <a:off x="9130343" y="3949939"/>
            <a:ext cx="442481" cy="542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132CCC7-F4A9-82E1-F34C-63F63E57CDE4}"/>
              </a:ext>
            </a:extLst>
          </p:cNvPr>
          <p:cNvCxnSpPr>
            <a:cxnSpLocks/>
            <a:stCxn id="36" idx="6"/>
            <a:endCxn id="48" idx="2"/>
          </p:cNvCxnSpPr>
          <p:nvPr/>
        </p:nvCxnSpPr>
        <p:spPr>
          <a:xfrm>
            <a:off x="9130343" y="3949939"/>
            <a:ext cx="442475" cy="936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AFBD5B5-2DD0-60B4-2352-A3D15A73B441}"/>
              </a:ext>
            </a:extLst>
          </p:cNvPr>
          <p:cNvCxnSpPr>
            <a:cxnSpLocks/>
            <a:stCxn id="37" idx="6"/>
            <a:endCxn id="49" idx="1"/>
          </p:cNvCxnSpPr>
          <p:nvPr/>
        </p:nvCxnSpPr>
        <p:spPr>
          <a:xfrm flipV="1">
            <a:off x="9130337" y="4097079"/>
            <a:ext cx="442487" cy="247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672CDDB-72A6-467A-11A9-1F27E00F448D}"/>
              </a:ext>
            </a:extLst>
          </p:cNvPr>
          <p:cNvCxnSpPr>
            <a:cxnSpLocks/>
            <a:stCxn id="45" idx="6"/>
            <a:endCxn id="47" idx="2"/>
          </p:cNvCxnSpPr>
          <p:nvPr/>
        </p:nvCxnSpPr>
        <p:spPr>
          <a:xfrm flipV="1">
            <a:off x="9151341" y="4491980"/>
            <a:ext cx="421483" cy="245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11E1044-75E6-94A7-5B31-85E5A30E40FC}"/>
              </a:ext>
            </a:extLst>
          </p:cNvPr>
          <p:cNvCxnSpPr>
            <a:cxnSpLocks/>
            <a:stCxn id="43" idx="6"/>
            <a:endCxn id="47" idx="1"/>
          </p:cNvCxnSpPr>
          <p:nvPr/>
        </p:nvCxnSpPr>
        <p:spPr>
          <a:xfrm flipV="1">
            <a:off x="9151341" y="4491980"/>
            <a:ext cx="421483" cy="640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02D9959C-079B-50F6-F226-155FE1689A0F}"/>
              </a:ext>
            </a:extLst>
          </p:cNvPr>
          <p:cNvCxnSpPr>
            <a:cxnSpLocks/>
            <a:stCxn id="44" idx="5"/>
            <a:endCxn id="47" idx="2"/>
          </p:cNvCxnSpPr>
          <p:nvPr/>
        </p:nvCxnSpPr>
        <p:spPr>
          <a:xfrm flipV="1">
            <a:off x="9109576" y="4491980"/>
            <a:ext cx="463248" cy="1139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520DF71-108E-25EB-4F14-011E7864AAF4}"/>
              </a:ext>
            </a:extLst>
          </p:cNvPr>
          <p:cNvCxnSpPr>
            <a:cxnSpLocks/>
            <a:stCxn id="44" idx="5"/>
            <a:endCxn id="48" idx="2"/>
          </p:cNvCxnSpPr>
          <p:nvPr/>
        </p:nvCxnSpPr>
        <p:spPr>
          <a:xfrm flipV="1">
            <a:off x="9109576" y="4886880"/>
            <a:ext cx="463242" cy="744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B92C7D16-4DBC-01B8-34CD-7F54EA2ED4C5}"/>
              </a:ext>
            </a:extLst>
          </p:cNvPr>
          <p:cNvCxnSpPr>
            <a:cxnSpLocks/>
            <a:stCxn id="44" idx="6"/>
            <a:endCxn id="49" idx="2"/>
          </p:cNvCxnSpPr>
          <p:nvPr/>
        </p:nvCxnSpPr>
        <p:spPr>
          <a:xfrm flipV="1">
            <a:off x="9151335" y="4097079"/>
            <a:ext cx="421489" cy="1430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2C6BA54-60DD-179D-7184-E9A2D6B35785}"/>
              </a:ext>
            </a:extLst>
          </p:cNvPr>
          <p:cNvCxnSpPr>
            <a:cxnSpLocks/>
            <a:stCxn id="37" idx="6"/>
            <a:endCxn id="47" idx="2"/>
          </p:cNvCxnSpPr>
          <p:nvPr/>
        </p:nvCxnSpPr>
        <p:spPr>
          <a:xfrm>
            <a:off x="9130337" y="4344839"/>
            <a:ext cx="442487" cy="147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C604614D-8A78-29D3-493A-E1B0D45A1E0B}"/>
              </a:ext>
            </a:extLst>
          </p:cNvPr>
          <p:cNvCxnSpPr>
            <a:cxnSpLocks/>
            <a:stCxn id="45" idx="5"/>
            <a:endCxn id="49" idx="1"/>
          </p:cNvCxnSpPr>
          <p:nvPr/>
        </p:nvCxnSpPr>
        <p:spPr>
          <a:xfrm flipV="1">
            <a:off x="9109582" y="4097079"/>
            <a:ext cx="463242" cy="744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11E92A2-2CBB-3AD2-ED0B-7032762E6A76}"/>
              </a:ext>
            </a:extLst>
          </p:cNvPr>
          <p:cNvCxnSpPr>
            <a:cxnSpLocks/>
            <a:stCxn id="45" idx="6"/>
            <a:endCxn id="48" idx="2"/>
          </p:cNvCxnSpPr>
          <p:nvPr/>
        </p:nvCxnSpPr>
        <p:spPr>
          <a:xfrm>
            <a:off x="9151341" y="4737339"/>
            <a:ext cx="421477" cy="149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>
            <a:extLst>
              <a:ext uri="{FF2B5EF4-FFF2-40B4-BE49-F238E27FC236}">
                <a16:creationId xmlns:a16="http://schemas.microsoft.com/office/drawing/2014/main" id="{4AD125A1-E0C4-F91E-FC89-A438A9DCFD52}"/>
              </a:ext>
            </a:extLst>
          </p:cNvPr>
          <p:cNvSpPr/>
          <p:nvPr/>
        </p:nvSpPr>
        <p:spPr>
          <a:xfrm>
            <a:off x="10339228" y="4344838"/>
            <a:ext cx="359446" cy="34355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41F22F3-16FE-3B13-6814-ABCF71CF06BC}"/>
              </a:ext>
            </a:extLst>
          </p:cNvPr>
          <p:cNvCxnSpPr>
            <a:cxnSpLocks/>
            <a:stCxn id="49" idx="6"/>
            <a:endCxn id="80" idx="2"/>
          </p:cNvCxnSpPr>
          <p:nvPr/>
        </p:nvCxnSpPr>
        <p:spPr>
          <a:xfrm>
            <a:off x="9857975" y="4097079"/>
            <a:ext cx="481253" cy="419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50B217F1-26E4-9B68-4062-248F8B37FF67}"/>
              </a:ext>
            </a:extLst>
          </p:cNvPr>
          <p:cNvCxnSpPr>
            <a:cxnSpLocks/>
            <a:stCxn id="47" idx="6"/>
            <a:endCxn id="80" idx="2"/>
          </p:cNvCxnSpPr>
          <p:nvPr/>
        </p:nvCxnSpPr>
        <p:spPr>
          <a:xfrm>
            <a:off x="9857975" y="4491980"/>
            <a:ext cx="481253" cy="24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EAD6DE18-E5DF-CD82-4655-5BB0083B8343}"/>
              </a:ext>
            </a:extLst>
          </p:cNvPr>
          <p:cNvCxnSpPr>
            <a:cxnSpLocks/>
            <a:stCxn id="48" idx="6"/>
            <a:endCxn id="80" idx="2"/>
          </p:cNvCxnSpPr>
          <p:nvPr/>
        </p:nvCxnSpPr>
        <p:spPr>
          <a:xfrm flipV="1">
            <a:off x="9857969" y="4516615"/>
            <a:ext cx="481259" cy="370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620F554-F6C6-7194-421C-F0BDBE25727D}"/>
              </a:ext>
            </a:extLst>
          </p:cNvPr>
          <p:cNvSpPr txBox="1"/>
          <p:nvPr/>
        </p:nvSpPr>
        <p:spPr>
          <a:xfrm>
            <a:off x="9432232" y="1798983"/>
            <a:ext cx="1809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 – Max Value</a:t>
            </a:r>
          </a:p>
          <a:p>
            <a:r>
              <a:rPr lang="en-IN" dirty="0"/>
              <a:t>MAX_LEN = 300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F269D002-C77C-09CD-3197-EE8C0ABB1BEC}"/>
              </a:ext>
            </a:extLst>
          </p:cNvPr>
          <p:cNvSpPr txBox="1"/>
          <p:nvPr/>
        </p:nvSpPr>
        <p:spPr>
          <a:xfrm>
            <a:off x="10196818" y="4812109"/>
            <a:ext cx="14014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Output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0408572A-8647-6971-8D81-B4DB0A7E2B7E}"/>
              </a:ext>
            </a:extLst>
          </p:cNvPr>
          <p:cNvCxnSpPr>
            <a:stCxn id="10" idx="3"/>
          </p:cNvCxnSpPr>
          <p:nvPr/>
        </p:nvCxnSpPr>
        <p:spPr>
          <a:xfrm flipV="1">
            <a:off x="7411292" y="4463592"/>
            <a:ext cx="1284975" cy="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916A7156-475D-A517-C63A-F44B7234B42A}"/>
              </a:ext>
            </a:extLst>
          </p:cNvPr>
          <p:cNvSpPr txBox="1"/>
          <p:nvPr/>
        </p:nvSpPr>
        <p:spPr>
          <a:xfrm>
            <a:off x="8596392" y="3082932"/>
            <a:ext cx="1128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[4800]</a:t>
            </a:r>
          </a:p>
        </p:txBody>
      </p:sp>
    </p:spTree>
    <p:extLst>
      <p:ext uri="{BB962C8B-B14F-4D97-AF65-F5344CB8AC3E}">
        <p14:creationId xmlns:p14="http://schemas.microsoft.com/office/powerpoint/2010/main" val="6615539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B2E4B-DB3D-1F78-C228-2D0F9859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IN" dirty="0"/>
              <a:t>Model Selection and Training.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809B1-4839-E9BE-32C8-23860FD5D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071647" cy="4773138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Model Parameters</a:t>
            </a:r>
          </a:p>
          <a:p>
            <a:pPr lvl="1"/>
            <a:r>
              <a:rPr lang="en-IN" dirty="0"/>
              <a:t>OPTIMIZER = ADAM</a:t>
            </a:r>
          </a:p>
          <a:p>
            <a:pPr lvl="1"/>
            <a:r>
              <a:rPr lang="en-IN" dirty="0"/>
              <a:t>LOSS = CROSS ENTROPY</a:t>
            </a:r>
          </a:p>
          <a:p>
            <a:pPr lvl="1"/>
            <a:r>
              <a:rPr lang="en-IN" dirty="0"/>
              <a:t>MAX LEN = 300</a:t>
            </a:r>
          </a:p>
          <a:p>
            <a:pPr lvl="1"/>
            <a:r>
              <a:rPr lang="en-IN" dirty="0"/>
              <a:t>MAX EPOCHS = 20</a:t>
            </a:r>
          </a:p>
          <a:p>
            <a:pPr lvl="1"/>
            <a:r>
              <a:rPr lang="en-IN" dirty="0"/>
              <a:t>EARLY STOPPING COUNT = 5</a:t>
            </a:r>
          </a:p>
          <a:p>
            <a:pPr lvl="1"/>
            <a:r>
              <a:rPr lang="en-IN" dirty="0"/>
              <a:t>BATCH SIZE = 256</a:t>
            </a:r>
          </a:p>
          <a:p>
            <a:pPr lvl="1"/>
            <a:r>
              <a:rPr lang="en-IN" dirty="0"/>
              <a:t>NUM OF FOLDS = 5</a:t>
            </a:r>
          </a:p>
          <a:p>
            <a:pPr lvl="1"/>
            <a:r>
              <a:rPr lang="en-IN" dirty="0"/>
              <a:t>TOKENIZER = BERT</a:t>
            </a:r>
          </a:p>
          <a:p>
            <a:pPr lvl="1"/>
            <a:r>
              <a:rPr lang="en-IN" dirty="0"/>
              <a:t>TRAINED ON : NVIDIA: RTX8000</a:t>
            </a:r>
          </a:p>
          <a:p>
            <a:pPr marL="457200" lvl="1" indent="0">
              <a:buNone/>
            </a:pPr>
            <a:endParaRPr lang="en-IN" dirty="0"/>
          </a:p>
          <a:p>
            <a:pPr lvl="1"/>
            <a:endParaRPr lang="en-IN" dirty="0"/>
          </a:p>
          <a:p>
            <a:r>
              <a:rPr lang="en-IN" dirty="0"/>
              <a:t>Data Split</a:t>
            </a:r>
          </a:p>
          <a:p>
            <a:pPr lvl="1"/>
            <a:r>
              <a:rPr lang="en-IN" dirty="0"/>
              <a:t>Train (80%), Val (10%), Test (10%)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461811-344F-DFC3-A718-FF5C4B6AE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22</a:t>
            </a:fld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4182AE4-396B-DC41-4821-D0998304C335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30855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2B7A7-7CB1-AF65-93F7-15D4DFF60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719A162-E47E-1591-D362-8E3287C08F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7233434"/>
              </p:ext>
            </p:extLst>
          </p:nvPr>
        </p:nvGraphicFramePr>
        <p:xfrm>
          <a:off x="78456" y="1690688"/>
          <a:ext cx="12035087" cy="38567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085">
                  <a:extLst>
                    <a:ext uri="{9D8B030D-6E8A-4147-A177-3AD203B41FA5}">
                      <a16:colId xmlns:a16="http://schemas.microsoft.com/office/drawing/2014/main" val="2240289950"/>
                    </a:ext>
                  </a:extLst>
                </a:gridCol>
                <a:gridCol w="1142083">
                  <a:extLst>
                    <a:ext uri="{9D8B030D-6E8A-4147-A177-3AD203B41FA5}">
                      <a16:colId xmlns:a16="http://schemas.microsoft.com/office/drawing/2014/main" val="3008780842"/>
                    </a:ext>
                  </a:extLst>
                </a:gridCol>
                <a:gridCol w="1755986">
                  <a:extLst>
                    <a:ext uri="{9D8B030D-6E8A-4147-A177-3AD203B41FA5}">
                      <a16:colId xmlns:a16="http://schemas.microsoft.com/office/drawing/2014/main" val="164639911"/>
                    </a:ext>
                  </a:extLst>
                </a:gridCol>
                <a:gridCol w="1755986">
                  <a:extLst>
                    <a:ext uri="{9D8B030D-6E8A-4147-A177-3AD203B41FA5}">
                      <a16:colId xmlns:a16="http://schemas.microsoft.com/office/drawing/2014/main" val="1962314781"/>
                    </a:ext>
                  </a:extLst>
                </a:gridCol>
                <a:gridCol w="1789118">
                  <a:extLst>
                    <a:ext uri="{9D8B030D-6E8A-4147-A177-3AD203B41FA5}">
                      <a16:colId xmlns:a16="http://schemas.microsoft.com/office/drawing/2014/main" val="4100617027"/>
                    </a:ext>
                  </a:extLst>
                </a:gridCol>
                <a:gridCol w="1524069">
                  <a:extLst>
                    <a:ext uri="{9D8B030D-6E8A-4147-A177-3AD203B41FA5}">
                      <a16:colId xmlns:a16="http://schemas.microsoft.com/office/drawing/2014/main" val="3339391204"/>
                    </a:ext>
                  </a:extLst>
                </a:gridCol>
                <a:gridCol w="1699708">
                  <a:extLst>
                    <a:ext uri="{9D8B030D-6E8A-4147-A177-3AD203B41FA5}">
                      <a16:colId xmlns:a16="http://schemas.microsoft.com/office/drawing/2014/main" val="66686906"/>
                    </a:ext>
                  </a:extLst>
                </a:gridCol>
                <a:gridCol w="1714052">
                  <a:extLst>
                    <a:ext uri="{9D8B030D-6E8A-4147-A177-3AD203B41FA5}">
                      <a16:colId xmlns:a16="http://schemas.microsoft.com/office/drawing/2014/main" val="2752414654"/>
                    </a:ext>
                  </a:extLst>
                </a:gridCol>
              </a:tblGrid>
              <a:tr h="406533">
                <a:tc rowSpan="2">
                  <a:txBody>
                    <a:bodyPr/>
                    <a:lstStyle/>
                    <a:p>
                      <a:pPr algn="ctr"/>
                      <a:endParaRPr lang="en-IN" sz="1600" dirty="0"/>
                    </a:p>
                  </a:txBody>
                  <a:tcPr vert="vert270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STOP WORD REMOVED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Accuracy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F1 Score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670732"/>
                  </a:ext>
                </a:extLst>
              </a:tr>
              <a:tr h="45615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Val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Val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366529"/>
                  </a:ext>
                </a:extLst>
              </a:tr>
              <a:tr h="599231">
                <a:tc rowSpan="2"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 Bert- BASE</a:t>
                      </a:r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0.9095 ± 0.0103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0.8802 ± 0.0029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0.8719 ± 0.0059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0.9091 ± 0.0104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0.8799 ± 0.0028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0.8720 ± 0.0057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7917985"/>
                  </a:ext>
                </a:extLst>
              </a:tr>
              <a:tr h="798271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dirty="0"/>
                        <a:t>0.9518 </a:t>
                      </a:r>
                      <a:r>
                        <a:rPr lang="en-IN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 0.0220</a:t>
                      </a:r>
                      <a:endParaRPr lang="en-IN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0.9311 ± 0.0043</a:t>
                      </a:r>
                      <a:endParaRPr lang="en-IN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0.9215 ± 0.0082</a:t>
                      </a:r>
                      <a:endParaRPr lang="en-IN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0.9518 ± 0.0220</a:t>
                      </a:r>
                      <a:endParaRPr lang="en-IN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0.9300 ± 0.0042</a:t>
                      </a:r>
                      <a:endParaRPr lang="en-IN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0.9212 ± 0.0089</a:t>
                      </a:r>
                      <a:endParaRPr lang="en-IN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956535"/>
                  </a:ext>
                </a:extLst>
              </a:tr>
              <a:tr h="798271">
                <a:tc rowSpan="2"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   Bert- LARGE</a:t>
                      </a:r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0.9124 ± 0.0127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 0.8856 ± 0.0026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0.8713 ± 0.0027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0.9120 ± 0.0128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0.8851 ± 0.0030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0.8711 ± 0.0029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155241"/>
                  </a:ext>
                </a:extLst>
              </a:tr>
              <a:tr h="798271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0.9424 ± 0.0079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0.9303 ± 0.0013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0.9183 ± 0.0034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0.9424 ± 0.0079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0.9302 ± 0.0018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0" dirty="0"/>
                        <a:t>0.9182 ± 0.0034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69821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14A65A-84A5-C395-9AC4-62749DF35956}"/>
              </a:ext>
            </a:extLst>
          </p:cNvPr>
          <p:cNvSpPr txBox="1"/>
          <p:nvPr/>
        </p:nvSpPr>
        <p:spPr>
          <a:xfrm>
            <a:off x="3207936" y="5558482"/>
            <a:ext cx="61741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Table 1 Accuracy and F1 Score Comparison before and after removing stop words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54BF99-67FB-B6DE-5903-5DAD2E1D0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23</a:t>
            </a:fld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23C1F2D-2A12-6FFE-1FAF-1DA0B41445AD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AC40E10-2E61-7A54-0F20-C88D54D025B9}"/>
              </a:ext>
            </a:extLst>
          </p:cNvPr>
          <p:cNvSpPr txBox="1"/>
          <p:nvPr/>
        </p:nvSpPr>
        <p:spPr>
          <a:xfrm>
            <a:off x="685800" y="6092687"/>
            <a:ext cx="7911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Using Stop words in the inputs provides better performance</a:t>
            </a:r>
          </a:p>
        </p:txBody>
      </p:sp>
    </p:spTree>
    <p:extLst>
      <p:ext uri="{BB962C8B-B14F-4D97-AF65-F5344CB8AC3E}">
        <p14:creationId xmlns:p14="http://schemas.microsoft.com/office/powerpoint/2010/main" val="426451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182B2-B528-AA0A-F817-C16D2D1E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EECCA6F-E8FF-F971-FF27-23AB845F1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Bert Base without removing stop words have the best performance.</a:t>
            </a:r>
          </a:p>
          <a:p>
            <a:r>
              <a:rPr lang="en-IN" dirty="0"/>
              <a:t>In this case study we need stop words to have better model performance.</a:t>
            </a:r>
          </a:p>
          <a:p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28FA41-FA84-DB28-1F9E-5B57B122A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24</a:t>
            </a:fld>
            <a:endParaRPr lang="en-IN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7F0D334-A842-AADD-4EFD-585863D241E8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45483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F463B-EACA-5AF1-EE9D-18756E99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Practical Deployment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6738F4-4DC2-D424-577B-926DED07F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25</a:t>
            </a:fld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F029F67-C2E2-2B39-128B-67910BB39E6D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78E81D85-1C19-D368-CC42-883847C006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27361" y="1797665"/>
            <a:ext cx="4403655" cy="45882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5DA786-5BCF-A7D4-7870-3100D906436B}"/>
              </a:ext>
            </a:extLst>
          </p:cNvPr>
          <p:cNvSpPr txBox="1"/>
          <p:nvPr/>
        </p:nvSpPr>
        <p:spPr>
          <a:xfrm>
            <a:off x="1053548" y="2161260"/>
            <a:ext cx="3826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Deployed using </a:t>
            </a:r>
            <a:r>
              <a:rPr lang="en-IN" dirty="0" err="1"/>
              <a:t>Streamlit</a:t>
            </a:r>
            <a:r>
              <a:rPr lang="en-IN" dirty="0"/>
              <a:t> library.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Predicts the Question Quality given the inputs.</a:t>
            </a:r>
          </a:p>
        </p:txBody>
      </p:sp>
    </p:spTree>
    <p:extLst>
      <p:ext uri="{BB962C8B-B14F-4D97-AF65-F5344CB8AC3E}">
        <p14:creationId xmlns:p14="http://schemas.microsoft.com/office/powerpoint/2010/main" val="3422890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1DC6B-7A97-BB74-E5AC-A5CED1BB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8DD52-B01A-D3A8-D50F-B91894258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26" name="Picture 2" descr="Thank You Slide 05 PowerPoint Template">
            <a:extLst>
              <a:ext uri="{FF2B5EF4-FFF2-40B4-BE49-F238E27FC236}">
                <a16:creationId xmlns:a16="http://schemas.microsoft.com/office/drawing/2014/main" id="{F7E10D4D-C702-B1F1-A744-4E17CF914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032" y="213848"/>
            <a:ext cx="11589935" cy="646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FE6F8-7B9C-51FA-262A-3C9E524B1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8901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5793D-75DB-AA19-B40C-6901691C2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Processing and Analysis.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E7A06-2224-8FAA-169A-08D161C0F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163" y="759451"/>
            <a:ext cx="10515600" cy="5733424"/>
          </a:xfrm>
        </p:spPr>
        <p:txBody>
          <a:bodyPr>
            <a:normAutofit fontScale="85000" lnSpcReduction="20000"/>
          </a:bodyPr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Key Data Findings.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/>
              <a:t>Total Number of Features = 17.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Case Id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Hospital Code 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Hospital Type</a:t>
            </a:r>
            <a:r>
              <a:rPr lang="en-IN" sz="1800" dirty="0"/>
              <a:t> C</a:t>
            </a:r>
            <a:r>
              <a:rPr lang="en-IN" sz="1800" b="0" i="0" dirty="0">
                <a:effectLst/>
              </a:rPr>
              <a:t>ode (C)</a:t>
            </a:r>
            <a:endParaRPr lang="en-IN" sz="1800" dirty="0"/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City Code Hospital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Hospital Region</a:t>
            </a:r>
            <a:r>
              <a:rPr lang="en-IN" sz="1800" dirty="0"/>
              <a:t> C</a:t>
            </a:r>
            <a:r>
              <a:rPr lang="en-IN" sz="1800" b="0" i="0" dirty="0">
                <a:effectLst/>
              </a:rPr>
              <a:t>ode (C)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1800" b="0" i="0" dirty="0">
                <a:effectLst/>
              </a:rPr>
              <a:t>Available Extra Rooms in Hospital</a:t>
            </a:r>
            <a:endParaRPr lang="en-IN" sz="1800" b="0" i="0" dirty="0">
              <a:effectLst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Department (C)</a:t>
            </a:r>
            <a:endParaRPr lang="en-IN" sz="1800" dirty="0"/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Ward Type (C)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Ward Facility</a:t>
            </a:r>
            <a:r>
              <a:rPr lang="en-IN" sz="1800" dirty="0"/>
              <a:t> </a:t>
            </a:r>
            <a:r>
              <a:rPr lang="en-IN" sz="1800" b="0" i="0" dirty="0">
                <a:effectLst/>
              </a:rPr>
              <a:t>Code (C) 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Bed Grade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1800" dirty="0"/>
              <a:t>P</a:t>
            </a:r>
            <a:r>
              <a:rPr lang="en-IN" sz="1800" b="0" i="0" dirty="0">
                <a:effectLst/>
              </a:rPr>
              <a:t>atient Id 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City Code</a:t>
            </a:r>
            <a:r>
              <a:rPr lang="en-IN" sz="1800" dirty="0"/>
              <a:t> </a:t>
            </a:r>
            <a:r>
              <a:rPr lang="en-IN" sz="1800" b="0" i="0" dirty="0">
                <a:effectLst/>
              </a:rPr>
              <a:t>Patient (C) </a:t>
            </a:r>
            <a:endParaRPr lang="en-IN" sz="1800" dirty="0"/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Type of Admission (C)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Severity of Illness (C)</a:t>
            </a:r>
            <a:endParaRPr lang="en-IN" sz="1800" dirty="0"/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Visitors with the Patient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Age (C)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1800" b="0" i="0" dirty="0">
                <a:effectLst/>
              </a:rPr>
              <a:t>Admission Deposit </a:t>
            </a:r>
          </a:p>
          <a:p>
            <a:pPr marL="1371600" lvl="2" indent="-457200">
              <a:buFont typeface="+mj-lt"/>
              <a:buAutoNum type="arabicPeriod"/>
            </a:pPr>
            <a:endParaRPr lang="en-IN" b="0" i="0" dirty="0">
              <a:effectLst/>
              <a:latin typeface="Consolas" panose="020B0609020204030204" pitchFamily="49" charset="0"/>
            </a:endParaRPr>
          </a:p>
          <a:p>
            <a:pPr lvl="2"/>
            <a:endParaRPr lang="en-IN" b="0" i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lvl="2"/>
            <a:endParaRPr lang="en-IN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3F438E0-87BE-A40E-F458-E20BE34C479C}"/>
              </a:ext>
            </a:extLst>
          </p:cNvPr>
          <p:cNvSpPr/>
          <p:nvPr/>
        </p:nvSpPr>
        <p:spPr>
          <a:xfrm>
            <a:off x="5711220" y="3434803"/>
            <a:ext cx="970961" cy="4171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6FA709-D016-CC28-60FD-F9519C87CAC0}"/>
              </a:ext>
            </a:extLst>
          </p:cNvPr>
          <p:cNvSpPr txBox="1"/>
          <p:nvPr/>
        </p:nvSpPr>
        <p:spPr>
          <a:xfrm>
            <a:off x="6287329" y="2161260"/>
            <a:ext cx="246314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2"/>
                </a:solidFill>
                <a:latin typeface="Calibri (Body)"/>
              </a:rPr>
              <a:t>Length of Stay (C)</a:t>
            </a:r>
          </a:p>
          <a:p>
            <a:endParaRPr lang="en-IN" sz="1500" dirty="0">
              <a:latin typeface="Calibri (Body)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IN" sz="1500" dirty="0">
                <a:latin typeface="Calibri (Body)"/>
              </a:rPr>
              <a:t>0-10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500" dirty="0">
                <a:latin typeface="Calibri (Body)"/>
              </a:rPr>
              <a:t>11-20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500" dirty="0">
                <a:latin typeface="Calibri (Body)"/>
              </a:rPr>
              <a:t>21-30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500" dirty="0">
                <a:latin typeface="Calibri (Body)"/>
              </a:rPr>
              <a:t>31-40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500" dirty="0">
                <a:latin typeface="Calibri (Body)"/>
              </a:rPr>
              <a:t>41-50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500" dirty="0">
                <a:latin typeface="Calibri (Body)"/>
              </a:rPr>
              <a:t>51-60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500" dirty="0">
                <a:latin typeface="Calibri (Body)"/>
              </a:rPr>
              <a:t>61-70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500" dirty="0">
                <a:latin typeface="Calibri (Body)"/>
              </a:rPr>
              <a:t>71-80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500" dirty="0">
                <a:latin typeface="Calibri (Body)"/>
              </a:rPr>
              <a:t>81-90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500" dirty="0">
                <a:latin typeface="Calibri (Body)"/>
              </a:rPr>
              <a:t>91-100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500" dirty="0">
                <a:latin typeface="Calibri (Body)"/>
              </a:rPr>
              <a:t>&gt;100 </a:t>
            </a:r>
          </a:p>
          <a:p>
            <a:endParaRPr lang="en-IN" dirty="0">
              <a:latin typeface="Calibri (Body)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9FC956-F7FE-A532-6189-A77A101AC7FA}"/>
              </a:ext>
            </a:extLst>
          </p:cNvPr>
          <p:cNvSpPr txBox="1"/>
          <p:nvPr/>
        </p:nvSpPr>
        <p:spPr>
          <a:xfrm>
            <a:off x="9187584" y="1406072"/>
            <a:ext cx="230014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 - Categorical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65AEB38-DCFC-1E43-0E61-A2A61C2BED5B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8B5D38C-D30A-AB80-3DDF-8220FC3D8ACB}"/>
              </a:ext>
            </a:extLst>
          </p:cNvPr>
          <p:cNvGrpSpPr/>
          <p:nvPr/>
        </p:nvGrpSpPr>
        <p:grpSpPr>
          <a:xfrm>
            <a:off x="8162826" y="2565443"/>
            <a:ext cx="3601039" cy="2809184"/>
            <a:chOff x="8731395" y="2786539"/>
            <a:chExt cx="3125349" cy="239471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E316E9C-48B3-669B-EAA0-2D3A47BA6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31395" y="2786539"/>
              <a:ext cx="3125349" cy="2270300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0DCEA2A-843F-67AD-7655-585E7D218245}"/>
                </a:ext>
              </a:extLst>
            </p:cNvPr>
            <p:cNvSpPr/>
            <p:nvPr/>
          </p:nvSpPr>
          <p:spPr>
            <a:xfrm>
              <a:off x="8731395" y="2910951"/>
              <a:ext cx="1020044" cy="1932634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C95E455-4BC8-4CE7-EFA9-A7FC5D418A74}"/>
                </a:ext>
              </a:extLst>
            </p:cNvPr>
            <p:cNvSpPr txBox="1"/>
            <p:nvPr/>
          </p:nvSpPr>
          <p:spPr>
            <a:xfrm>
              <a:off x="8875844" y="4811919"/>
              <a:ext cx="73114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rgbClr val="FF0000"/>
                  </a:solidFill>
                </a:rPr>
                <a:t>&gt;50%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16416B6-DAB0-64A5-58B7-4E2AF32FFCDC}"/>
              </a:ext>
            </a:extLst>
          </p:cNvPr>
          <p:cNvSpPr txBox="1"/>
          <p:nvPr/>
        </p:nvSpPr>
        <p:spPr>
          <a:xfrm>
            <a:off x="8080735" y="5220738"/>
            <a:ext cx="39351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Fig1. Distribution of data according to stay duration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D6CA3-26F2-A02B-595F-25E1A7D37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5837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7E6E6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7E6E6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7E6E6"/>
                                      </p:to>
                                    </p:animClr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7E6E6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21B3C07-F3DC-F090-4B55-71D5948D3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8706" y="1302873"/>
            <a:ext cx="3792706" cy="2491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833C0ED-1264-CCD3-B47F-120E40421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700" y="1292289"/>
            <a:ext cx="3789893" cy="24893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32EDED6-CAE0-1258-FFB5-9257357BD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2456" y="4047428"/>
            <a:ext cx="3810597" cy="24912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04D9B36-0AE8-7F1C-019F-08E552815A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54269" y="4052267"/>
            <a:ext cx="3079567" cy="2632197"/>
          </a:xfrm>
          <a:prstGeom prst="rect">
            <a:avLst/>
          </a:prstGeom>
        </p:spPr>
      </p:pic>
      <p:sp>
        <p:nvSpPr>
          <p:cNvPr id="28" name="Title 1">
            <a:extLst>
              <a:ext uri="{FF2B5EF4-FFF2-40B4-BE49-F238E27FC236}">
                <a16:creationId xmlns:a16="http://schemas.microsoft.com/office/drawing/2014/main" id="{2D732EDC-A684-C4A4-88B0-C87A2AECB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IN" dirty="0"/>
              <a:t>Data Processing and Analysis.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8885795-1CDF-D049-89CC-5EEA7F557A59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01E350D-5BC0-5D4B-FD2B-5BEDF50FFBED}"/>
              </a:ext>
            </a:extLst>
          </p:cNvPr>
          <p:cNvSpPr txBox="1"/>
          <p:nvPr/>
        </p:nvSpPr>
        <p:spPr>
          <a:xfrm>
            <a:off x="272694" y="2588755"/>
            <a:ext cx="37898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&gt;50 % of cases have moderate illness severity (Fig 2).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R, Q, and S are the most common ward types (Fig 3).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Beds with grades 2 and 3 are the most used (Fig 4).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Most cases belong to the </a:t>
            </a:r>
            <a:r>
              <a:rPr lang="en-IN" dirty="0" err="1"/>
              <a:t>gynecology</a:t>
            </a:r>
            <a:r>
              <a:rPr lang="en-IN" dirty="0"/>
              <a:t> dept (Fig 5).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C65921-738F-55F2-8B0D-5B5482978CBA}"/>
              </a:ext>
            </a:extLst>
          </p:cNvPr>
          <p:cNvSpPr txBox="1"/>
          <p:nvPr/>
        </p:nvSpPr>
        <p:spPr>
          <a:xfrm>
            <a:off x="4232029" y="3669893"/>
            <a:ext cx="39351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Fig2. Data Distribution according to Illness Severity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24B12EB-524D-E063-91E4-412E26DC1D25}"/>
              </a:ext>
            </a:extLst>
          </p:cNvPr>
          <p:cNvSpPr txBox="1"/>
          <p:nvPr/>
        </p:nvSpPr>
        <p:spPr>
          <a:xfrm>
            <a:off x="8226469" y="3676529"/>
            <a:ext cx="39351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Fig3. Data Distribution according to ward type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A65A87-C1BD-C8E8-7275-25D55FE1DEE7}"/>
              </a:ext>
            </a:extLst>
          </p:cNvPr>
          <p:cNvSpPr txBox="1"/>
          <p:nvPr/>
        </p:nvSpPr>
        <p:spPr>
          <a:xfrm>
            <a:off x="4251785" y="6530575"/>
            <a:ext cx="39351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Fig4. Data Distribution according to bed grade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3AACC9D-38C2-D980-221B-43312A7BB229}"/>
              </a:ext>
            </a:extLst>
          </p:cNvPr>
          <p:cNvSpPr txBox="1"/>
          <p:nvPr/>
        </p:nvSpPr>
        <p:spPr>
          <a:xfrm>
            <a:off x="8174850" y="6522692"/>
            <a:ext cx="4129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Fig5. Data Distribution according to department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9BA578-5B70-CFAE-FE62-BAF14B31E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5763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762882B-EF65-256C-CCDA-08DD88D4F9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88602" y="4108882"/>
            <a:ext cx="7303398" cy="2529267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7B1647-0866-EB17-8B49-C0E3D4462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52" y="4231262"/>
            <a:ext cx="3651144" cy="22471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81672AE-69A2-6817-7E19-1751A1F0B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9145" y="1478586"/>
            <a:ext cx="7113163" cy="25308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77769CC-B7A9-F273-262A-D509C39E4FFC}"/>
              </a:ext>
            </a:extLst>
          </p:cNvPr>
          <p:cNvSpPr txBox="1"/>
          <p:nvPr/>
        </p:nvSpPr>
        <p:spPr>
          <a:xfrm>
            <a:off x="143046" y="1702636"/>
            <a:ext cx="49073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Cases of trauma tend to have a longer stay duration than other cases (Fig 6).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percentage of beds in Grade 4 proportional to stay length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proportion of extreme illness cases increases with the increase in stay length Fig 8).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FD1B276-7E92-9C9F-1A79-1458548DC683}"/>
              </a:ext>
            </a:extLst>
          </p:cNvPr>
          <p:cNvSpPr txBox="1">
            <a:spLocks/>
          </p:cNvSpPr>
          <p:nvPr/>
        </p:nvSpPr>
        <p:spPr>
          <a:xfrm>
            <a:off x="838200" y="3470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Data Processing and Analysis.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E3BE13-68B1-7D89-038B-750B17582306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CEBF187-1DB7-D5AF-6C59-69B96C6B6FF3}"/>
              </a:ext>
            </a:extLst>
          </p:cNvPr>
          <p:cNvSpPr txBox="1"/>
          <p:nvPr/>
        </p:nvSpPr>
        <p:spPr>
          <a:xfrm>
            <a:off x="6419669" y="3905983"/>
            <a:ext cx="4847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Fig7. Distribution of stay duration </a:t>
            </a:r>
            <a:r>
              <a:rPr lang="en-IN" sz="1400" dirty="0" err="1"/>
              <a:t>wrt</a:t>
            </a:r>
            <a:r>
              <a:rPr lang="en-IN" sz="1400" dirty="0"/>
              <a:t>. to the Bed Grade</a:t>
            </a:r>
          </a:p>
          <a:p>
            <a:endParaRPr lang="en-IN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F0B7EA6-D9C7-E36E-44AA-1438800D3115}"/>
              </a:ext>
            </a:extLst>
          </p:cNvPr>
          <p:cNvSpPr txBox="1"/>
          <p:nvPr/>
        </p:nvSpPr>
        <p:spPr>
          <a:xfrm>
            <a:off x="439157" y="6401782"/>
            <a:ext cx="46112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Fig6. Distribution of stay duration </a:t>
            </a:r>
            <a:r>
              <a:rPr lang="en-IN" sz="1400" dirty="0" err="1"/>
              <a:t>wrt</a:t>
            </a:r>
            <a:r>
              <a:rPr lang="en-IN" sz="1400" dirty="0"/>
              <a:t>. to Type of Admission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005ED7-6BD3-1223-8C20-E1F4A8E0E27D}"/>
              </a:ext>
            </a:extLst>
          </p:cNvPr>
          <p:cNvSpPr txBox="1"/>
          <p:nvPr/>
        </p:nvSpPr>
        <p:spPr>
          <a:xfrm>
            <a:off x="6498542" y="6572381"/>
            <a:ext cx="5003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Fig8. Distribution of stay duration </a:t>
            </a:r>
            <a:r>
              <a:rPr lang="en-IN" sz="1400" dirty="0" err="1"/>
              <a:t>wrt</a:t>
            </a:r>
            <a:r>
              <a:rPr lang="en-IN" sz="1400" dirty="0"/>
              <a:t>. to the Illness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AE5401-E635-5E6C-3F8F-2B697C5E6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37163" y="6489942"/>
            <a:ext cx="2743200" cy="365125"/>
          </a:xfrm>
        </p:spPr>
        <p:txBody>
          <a:bodyPr/>
          <a:lstStyle/>
          <a:p>
            <a:fld id="{6446060E-2CB0-4009-9EF9-F866178647F4}" type="slidenum">
              <a:rPr lang="en-IN" smtClean="0"/>
              <a:t>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7359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77769CC-B7A9-F273-262A-D509C39E4FFC}"/>
              </a:ext>
            </a:extLst>
          </p:cNvPr>
          <p:cNvSpPr txBox="1"/>
          <p:nvPr/>
        </p:nvSpPr>
        <p:spPr>
          <a:xfrm>
            <a:off x="684253" y="1988590"/>
            <a:ext cx="426481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>
                <a:latin typeface="+mj-lt"/>
              </a:rPr>
              <a:t>Total Rows: 318,438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b="1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>
                <a:latin typeface="+mj-lt"/>
              </a:rPr>
              <a:t>Preprocessing Steps: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>
              <a:latin typeface="+mj-lt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IN" b="1" dirty="0">
                <a:latin typeface="+mj-lt"/>
              </a:rPr>
              <a:t>Columns with missing values </a:t>
            </a:r>
          </a:p>
          <a:p>
            <a:pPr marL="1314450" lvl="2" indent="-400050">
              <a:buFont typeface="+mj-lt"/>
              <a:buAutoNum type="romanUcPeriod"/>
            </a:pPr>
            <a:r>
              <a:rPr lang="en-IN" b="1" i="0" dirty="0">
                <a:effectLst/>
                <a:latin typeface="+mj-lt"/>
              </a:rPr>
              <a:t>Bed Grade: 113</a:t>
            </a:r>
          </a:p>
          <a:p>
            <a:pPr marL="1314450" lvl="2" indent="-400050">
              <a:buFont typeface="+mj-lt"/>
              <a:buAutoNum type="romanUcPeriod"/>
            </a:pPr>
            <a:r>
              <a:rPr lang="en-IN" b="1" i="0" dirty="0">
                <a:effectLst/>
                <a:latin typeface="+mj-lt"/>
              </a:rPr>
              <a:t>City Code</a:t>
            </a:r>
            <a:r>
              <a:rPr lang="en-IN" b="1" dirty="0">
                <a:latin typeface="+mj-lt"/>
              </a:rPr>
              <a:t> </a:t>
            </a:r>
            <a:r>
              <a:rPr lang="en-IN" b="1" i="0" dirty="0">
                <a:effectLst/>
                <a:latin typeface="+mj-lt"/>
              </a:rPr>
              <a:t>Patient:4532</a:t>
            </a:r>
          </a:p>
          <a:p>
            <a:pPr marL="1257300" lvl="2" indent="-342900">
              <a:buFont typeface="+mj-lt"/>
              <a:buAutoNum type="romanUcPeriod"/>
            </a:pPr>
            <a:endParaRPr lang="en-IN" b="1" dirty="0">
              <a:latin typeface="+mj-lt"/>
            </a:endParaRPr>
          </a:p>
          <a:p>
            <a:pPr marL="1257300" lvl="2" indent="-342900">
              <a:buFont typeface="+mj-lt"/>
              <a:buAutoNum type="romanUcPeriod"/>
            </a:pPr>
            <a:endParaRPr lang="en-IN" b="1" i="0" dirty="0">
              <a:effectLst/>
              <a:latin typeface="+mj-lt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IN" b="1" i="0" dirty="0">
                <a:effectLst/>
                <a:latin typeface="+mj-lt"/>
              </a:rPr>
              <a:t>Categoric</a:t>
            </a:r>
            <a:r>
              <a:rPr lang="en-IN" b="1" dirty="0">
                <a:latin typeface="+mj-lt"/>
              </a:rPr>
              <a:t>al Columns</a:t>
            </a:r>
            <a:endParaRPr lang="en-IN" b="1" i="0" dirty="0">
              <a:effectLst/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b="1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i="0" dirty="0">
              <a:effectLst/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b="1" dirty="0">
              <a:latin typeface="+mj-lt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FD1B276-7E92-9C9F-1A79-1458548DC683}"/>
              </a:ext>
            </a:extLst>
          </p:cNvPr>
          <p:cNvSpPr txBox="1">
            <a:spLocks/>
          </p:cNvSpPr>
          <p:nvPr/>
        </p:nvSpPr>
        <p:spPr>
          <a:xfrm>
            <a:off x="838200" y="3470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Data Processing and Analysis.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E3BE13-68B1-7D89-038B-750B17582306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Arrow: Right 3">
            <a:extLst>
              <a:ext uri="{FF2B5EF4-FFF2-40B4-BE49-F238E27FC236}">
                <a16:creationId xmlns:a16="http://schemas.microsoft.com/office/drawing/2014/main" id="{C28755E3-67BA-0757-594D-BBF514CAEDDD}"/>
              </a:ext>
            </a:extLst>
          </p:cNvPr>
          <p:cNvSpPr/>
          <p:nvPr/>
        </p:nvSpPr>
        <p:spPr>
          <a:xfrm>
            <a:off x="5260156" y="3221610"/>
            <a:ext cx="942680" cy="4147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457A86-B82A-23CB-DE68-6E1F544E224D}"/>
              </a:ext>
            </a:extLst>
          </p:cNvPr>
          <p:cNvSpPr txBox="1"/>
          <p:nvPr/>
        </p:nvSpPr>
        <p:spPr>
          <a:xfrm>
            <a:off x="6202836" y="3221610"/>
            <a:ext cx="5725212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N" b="1" dirty="0">
                <a:latin typeface="+mj-lt"/>
              </a:rPr>
              <a:t>Replaced the null values with the most frequent entry.</a:t>
            </a:r>
          </a:p>
          <a:p>
            <a:pPr lvl="1"/>
            <a:endParaRPr lang="en-IN" b="1" dirty="0">
              <a:latin typeface="+mj-lt"/>
            </a:endParaRPr>
          </a:p>
          <a:p>
            <a:pPr lvl="1"/>
            <a:endParaRPr lang="en-IN" sz="700" b="1" dirty="0">
              <a:latin typeface="+mj-lt"/>
            </a:endParaRPr>
          </a:p>
          <a:p>
            <a:pPr lvl="1"/>
            <a:endParaRPr lang="en-IN" b="1" dirty="0">
              <a:latin typeface="+mj-lt"/>
            </a:endParaRPr>
          </a:p>
          <a:p>
            <a:pPr lvl="1"/>
            <a:r>
              <a:rPr lang="en-IN" b="1" dirty="0">
                <a:latin typeface="+mj-lt"/>
              </a:rPr>
              <a:t>Mapping the Categorical Variable to an Integer.</a:t>
            </a:r>
          </a:p>
          <a:p>
            <a:pPr lvl="1"/>
            <a:r>
              <a:rPr lang="en-IN" b="1" dirty="0">
                <a:latin typeface="+mj-lt"/>
              </a:rPr>
              <a:t>Exp :(</a:t>
            </a:r>
            <a:r>
              <a:rPr lang="en-IN" b="1" dirty="0">
                <a:solidFill>
                  <a:schemeClr val="accent2"/>
                </a:solidFill>
                <a:latin typeface="+mj-lt"/>
              </a:rPr>
              <a:t>'Emergency'</a:t>
            </a:r>
            <a:r>
              <a:rPr lang="en-IN" b="1" dirty="0">
                <a:latin typeface="+mj-lt"/>
              </a:rPr>
              <a:t>: </a:t>
            </a:r>
            <a:r>
              <a:rPr lang="en-IN" b="1" dirty="0">
                <a:solidFill>
                  <a:schemeClr val="accent6"/>
                </a:solidFill>
                <a:latin typeface="+mj-lt"/>
              </a:rPr>
              <a:t>1</a:t>
            </a:r>
            <a:r>
              <a:rPr lang="en-IN" b="1" dirty="0">
                <a:latin typeface="+mj-lt"/>
              </a:rPr>
              <a:t>, </a:t>
            </a:r>
            <a:r>
              <a:rPr lang="en-IN" b="1" dirty="0">
                <a:solidFill>
                  <a:schemeClr val="accent2"/>
                </a:solidFill>
                <a:latin typeface="+mj-lt"/>
              </a:rPr>
              <a:t>'Trauma'</a:t>
            </a:r>
            <a:r>
              <a:rPr lang="en-IN" b="1" dirty="0">
                <a:latin typeface="+mj-lt"/>
              </a:rPr>
              <a:t>: </a:t>
            </a:r>
            <a:r>
              <a:rPr lang="en-IN" b="1" dirty="0">
                <a:solidFill>
                  <a:schemeClr val="accent6"/>
                </a:solidFill>
                <a:latin typeface="+mj-lt"/>
              </a:rPr>
              <a:t>2</a:t>
            </a:r>
            <a:r>
              <a:rPr lang="en-IN" b="1" dirty="0">
                <a:latin typeface="+mj-lt"/>
              </a:rPr>
              <a:t>, </a:t>
            </a:r>
            <a:r>
              <a:rPr lang="en-IN" b="1" dirty="0">
                <a:solidFill>
                  <a:schemeClr val="accent2"/>
                </a:solidFill>
                <a:latin typeface="+mj-lt"/>
              </a:rPr>
              <a:t>'Urgent'</a:t>
            </a:r>
            <a:r>
              <a:rPr lang="en-IN" b="1" dirty="0">
                <a:latin typeface="+mj-lt"/>
              </a:rPr>
              <a:t>: </a:t>
            </a:r>
            <a:r>
              <a:rPr lang="en-IN" b="1" dirty="0">
                <a:solidFill>
                  <a:schemeClr val="accent6"/>
                </a:solidFill>
                <a:latin typeface="+mj-lt"/>
              </a:rPr>
              <a:t>3</a:t>
            </a:r>
            <a:r>
              <a:rPr lang="en-IN" b="1" dirty="0">
                <a:latin typeface="+mj-lt"/>
              </a:rPr>
              <a:t>)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722BA8C-973D-C475-D271-8416F8E7D304}"/>
              </a:ext>
            </a:extLst>
          </p:cNvPr>
          <p:cNvSpPr/>
          <p:nvPr/>
        </p:nvSpPr>
        <p:spPr>
          <a:xfrm>
            <a:off x="5260156" y="4430834"/>
            <a:ext cx="942680" cy="4147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28FA0A-C9B5-B531-59E7-DCE233B63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9044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DC9B1-068A-1647-F07C-4ADEB40CE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Selection and Training.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3CA8-9296-DA63-3EE5-BF623EFE0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345" y="1690688"/>
            <a:ext cx="4125355" cy="449495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200" dirty="0"/>
              <a:t>Selected Models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800" dirty="0"/>
              <a:t>Logistic Regression (Fig 9).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800" dirty="0"/>
              <a:t>Decision Tree Classifier (Fig 10).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800" dirty="0"/>
              <a:t>Random Forest Classifier (Fig 11).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800" dirty="0"/>
              <a:t>K Neighbours Classifier (Fig 12).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800" dirty="0"/>
              <a:t>AdaBoost Classifier (Fig 13).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200" dirty="0"/>
              <a:t>Training Approach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800" dirty="0"/>
              <a:t>Using 5 Fold Cross Validation.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800" dirty="0"/>
              <a:t>Implementation using </a:t>
            </a:r>
            <a:r>
              <a:rPr lang="en-IN" sz="1800" b="0" i="1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scikit-learn</a:t>
            </a:r>
            <a:br>
              <a:rPr lang="en-IN" sz="1800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en-IN" sz="1800" dirty="0"/>
              <a:t> libraries.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800" dirty="0"/>
              <a:t>Splits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IN" sz="1400" dirty="0"/>
              <a:t>Train (80%)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IN" sz="1400" dirty="0"/>
              <a:t>Test (20%)</a:t>
            </a:r>
          </a:p>
          <a:p>
            <a:pPr marL="342900" indent="-342900">
              <a:buFont typeface="+mj-lt"/>
              <a:buAutoNum type="arabicPeriod"/>
            </a:pPr>
            <a:endParaRPr lang="en-IN" sz="2200" dirty="0"/>
          </a:p>
        </p:txBody>
      </p:sp>
      <p:pic>
        <p:nvPicPr>
          <p:cNvPr id="1026" name="Picture 2" descr="Everything You Need to Know About Logistic Regression - Spiceworks">
            <a:extLst>
              <a:ext uri="{FF2B5EF4-FFF2-40B4-BE49-F238E27FC236}">
                <a16:creationId xmlns:a16="http://schemas.microsoft.com/office/drawing/2014/main" id="{17839A5E-838A-9DF1-3952-9E950BBF45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63"/>
          <a:stretch/>
        </p:blipFill>
        <p:spPr bwMode="auto">
          <a:xfrm>
            <a:off x="4738147" y="1831337"/>
            <a:ext cx="2715705" cy="1642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simple decision tree classifier with ...">
            <a:extLst>
              <a:ext uri="{FF2B5EF4-FFF2-40B4-BE49-F238E27FC236}">
                <a16:creationId xmlns:a16="http://schemas.microsoft.com/office/drawing/2014/main" id="{47A0F462-1214-D9FF-6DDC-97E16328B7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2458" y="1757263"/>
            <a:ext cx="25527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andom Forest – Wikipedia">
            <a:extLst>
              <a:ext uri="{FF2B5EF4-FFF2-40B4-BE49-F238E27FC236}">
                <a16:creationId xmlns:a16="http://schemas.microsoft.com/office/drawing/2014/main" id="{61BDC680-B31A-67A1-6132-673DE89303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5" r="15776" b="8647"/>
          <a:stretch/>
        </p:blipFill>
        <p:spPr bwMode="auto">
          <a:xfrm>
            <a:off x="4419255" y="4277752"/>
            <a:ext cx="2796646" cy="1881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K-Nearest Neighbor(KNN) Algorithm - GeeksforGeeks">
            <a:extLst>
              <a:ext uri="{FF2B5EF4-FFF2-40B4-BE49-F238E27FC236}">
                <a16:creationId xmlns:a16="http://schemas.microsoft.com/office/drawing/2014/main" id="{35E22E5C-1329-2544-B8E9-54407EF74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101" y="4312578"/>
            <a:ext cx="2530507" cy="184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daboost Algorithm Explained with ...">
            <a:extLst>
              <a:ext uri="{FF2B5EF4-FFF2-40B4-BE49-F238E27FC236}">
                <a16:creationId xmlns:a16="http://schemas.microsoft.com/office/drawing/2014/main" id="{587364BF-C89C-C2E0-4703-FE6B88D31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808" y="4312578"/>
            <a:ext cx="25527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766AE16-A289-19AA-5ABA-45C81ED5BA92}"/>
              </a:ext>
            </a:extLst>
          </p:cNvPr>
          <p:cNvSpPr txBox="1"/>
          <p:nvPr/>
        </p:nvSpPr>
        <p:spPr>
          <a:xfrm>
            <a:off x="5104297" y="3506488"/>
            <a:ext cx="25112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Fig9. Logistic Regression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01E909-D0E4-550E-F0EE-44FB0D083625}"/>
              </a:ext>
            </a:extLst>
          </p:cNvPr>
          <p:cNvSpPr txBox="1"/>
          <p:nvPr/>
        </p:nvSpPr>
        <p:spPr>
          <a:xfrm>
            <a:off x="8367354" y="3483033"/>
            <a:ext cx="3006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Fig10. Decision Tree Classifier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0065D1-4763-0EAC-5F0C-F0A395E9B156}"/>
              </a:ext>
            </a:extLst>
          </p:cNvPr>
          <p:cNvSpPr txBox="1"/>
          <p:nvPr/>
        </p:nvSpPr>
        <p:spPr>
          <a:xfrm>
            <a:off x="4254540" y="6226935"/>
            <a:ext cx="31139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Fig11. Random Forest Classifier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1581AB-B2C9-54FC-6279-AA9BBF057D0D}"/>
              </a:ext>
            </a:extLst>
          </p:cNvPr>
          <p:cNvSpPr txBox="1"/>
          <p:nvPr/>
        </p:nvSpPr>
        <p:spPr>
          <a:xfrm>
            <a:off x="7215901" y="6226935"/>
            <a:ext cx="3001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Fig12. K Neighbours Classifier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30C189-E178-A13D-F558-DD7F42907918}"/>
              </a:ext>
            </a:extLst>
          </p:cNvPr>
          <p:cNvSpPr txBox="1"/>
          <p:nvPr/>
        </p:nvSpPr>
        <p:spPr>
          <a:xfrm>
            <a:off x="10132228" y="6222440"/>
            <a:ext cx="193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Fig13. Ada boost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ABC858-6664-2851-2EE9-D31574D47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7</a:t>
            </a:fld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EF9F761-8AF7-92AD-E0C3-D83F7D2A31A4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154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6C34B-2769-5EBD-A0E9-B1B7FF2E4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 and New Problem Statement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86F090-EACC-9E20-49BF-78BE4CF032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4809325"/>
              </p:ext>
            </p:extLst>
          </p:nvPr>
        </p:nvGraphicFramePr>
        <p:xfrm>
          <a:off x="951321" y="1690688"/>
          <a:ext cx="10515599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80151058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444676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04983332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90822138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631640970"/>
                    </a:ext>
                  </a:extLst>
                </a:gridCol>
              </a:tblGrid>
              <a:tr h="182880">
                <a:tc rowSpan="2">
                  <a:txBody>
                    <a:bodyPr/>
                    <a:lstStyle/>
                    <a:p>
                      <a:r>
                        <a:rPr lang="en-IN" dirty="0"/>
                        <a:t>Model 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IN" dirty="0"/>
                        <a:t>Accuracy Scores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IN" dirty="0"/>
                        <a:t>F1 Scores (average = ‘macro’)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506583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0133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Decision Tree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0.9996 ± 0.0000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0.2965 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 0.0013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0.9997 ± 0.0000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0.2163 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 0.0019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5572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0.3142 ± 0.0019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0.3142 ± 0.0040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0.1050 ± 0.0027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0.1050 ±  0.0034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591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1" dirty="0"/>
                        <a:t>Random Forest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0.9998 ± 0.0000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0.3825 ± 0.0006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0.9997 ± 0.0000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0.2625 ± 0.0010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020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K Neighbours Classifier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0.4814 ± 0.0009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0.2673 ± 0.0013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0.2945 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</a:t>
                      </a:r>
                      <a:r>
                        <a:rPr lang="en-IN" dirty="0"/>
                        <a:t> 0.0016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0.1250 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</a:t>
                      </a:r>
                      <a:r>
                        <a:rPr lang="en-IN" dirty="0"/>
                        <a:t> 0.0014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191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AdaBoost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0.3738 ± 0.0004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0.3735 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±0.0005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0.1877 ± 0.0012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0.1874 ± 0.0017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69668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72BEA58-2086-17D7-3E69-C18D2FC400B1}"/>
              </a:ext>
            </a:extLst>
          </p:cNvPr>
          <p:cNvSpPr txBox="1"/>
          <p:nvPr/>
        </p:nvSpPr>
        <p:spPr>
          <a:xfrm>
            <a:off x="1159496" y="4976136"/>
            <a:ext cx="4383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Low Accuracy and Low F1 Score</a:t>
            </a:r>
          </a:p>
          <a:p>
            <a:r>
              <a:rPr lang="en-IN" dirty="0"/>
              <a:t>	</a:t>
            </a:r>
          </a:p>
          <a:p>
            <a:r>
              <a:rPr lang="en-IN" dirty="0"/>
              <a:t>	</a:t>
            </a:r>
          </a:p>
        </p:txBody>
      </p:sp>
      <p:pic>
        <p:nvPicPr>
          <p:cNvPr id="2050" name="Picture 2" descr="1,000+ College Student Thinking Stock Illustrations, Royalty-Free Vector  Graphics &amp; Clip Art - iStock | Female college student thinking">
            <a:extLst>
              <a:ext uri="{FF2B5EF4-FFF2-40B4-BE49-F238E27FC236}">
                <a16:creationId xmlns:a16="http://schemas.microsoft.com/office/drawing/2014/main" id="{E4D583A6-1062-BC9C-FFF2-19DD9D7F0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845" y="5167312"/>
            <a:ext cx="1192687" cy="119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51FA7E-AF07-0849-399C-9174233B1C9B}"/>
              </a:ext>
            </a:extLst>
          </p:cNvPr>
          <p:cNvSpPr txBox="1"/>
          <p:nvPr/>
        </p:nvSpPr>
        <p:spPr>
          <a:xfrm>
            <a:off x="2208819" y="5533037"/>
            <a:ext cx="2580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What might be the issue?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4E7F01-5E4F-4EEF-136D-E8BE96A107B0}"/>
              </a:ext>
            </a:extLst>
          </p:cNvPr>
          <p:cNvSpPr txBox="1"/>
          <p:nvPr/>
        </p:nvSpPr>
        <p:spPr>
          <a:xfrm>
            <a:off x="4285003" y="4313695"/>
            <a:ext cx="6291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Table1. Accuracy and F1 Score of Selected Models.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589052-7D49-0FE1-4F3C-B380BF55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8</a:t>
            </a:fld>
            <a:endParaRPr lang="en-IN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C25C5C2-97DC-D44A-6803-FF6AAAD060FC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631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748CE-D2D0-7A8D-89A0-C5E812CE0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Resolving the Issue : Class Imbalance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255E59-177D-47C7-EE7F-21DBFCE16C31}"/>
              </a:ext>
            </a:extLst>
          </p:cNvPr>
          <p:cNvGrpSpPr/>
          <p:nvPr/>
        </p:nvGrpSpPr>
        <p:grpSpPr>
          <a:xfrm>
            <a:off x="930867" y="1805426"/>
            <a:ext cx="4725215" cy="3247148"/>
            <a:chOff x="8731395" y="2786539"/>
            <a:chExt cx="3125349" cy="239471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ACEC0E5-C448-9D81-44BF-0445026E5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31395" y="2786539"/>
              <a:ext cx="3125349" cy="22703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3D15A6-5EBA-BF07-3A71-27DED1FEF897}"/>
                </a:ext>
              </a:extLst>
            </p:cNvPr>
            <p:cNvSpPr/>
            <p:nvPr/>
          </p:nvSpPr>
          <p:spPr>
            <a:xfrm>
              <a:off x="8731395" y="2910951"/>
              <a:ext cx="1020044" cy="1932634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CD7A8F8-34FE-2843-AD78-BF7830462A22}"/>
                </a:ext>
              </a:extLst>
            </p:cNvPr>
            <p:cNvSpPr txBox="1"/>
            <p:nvPr/>
          </p:nvSpPr>
          <p:spPr>
            <a:xfrm>
              <a:off x="8875844" y="4811919"/>
              <a:ext cx="73114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rgbClr val="FF0000"/>
                  </a:solidFill>
                </a:rPr>
                <a:t>&gt;50%</a:t>
              </a:r>
            </a:p>
          </p:txBody>
        </p:sp>
      </p:grpSp>
      <p:sp>
        <p:nvSpPr>
          <p:cNvPr id="8" name="Arrow: Right 7">
            <a:extLst>
              <a:ext uri="{FF2B5EF4-FFF2-40B4-BE49-F238E27FC236}">
                <a16:creationId xmlns:a16="http://schemas.microsoft.com/office/drawing/2014/main" id="{6B0BCE1C-B634-887C-D2D3-042DB6C5650A}"/>
              </a:ext>
            </a:extLst>
          </p:cNvPr>
          <p:cNvSpPr/>
          <p:nvPr/>
        </p:nvSpPr>
        <p:spPr>
          <a:xfrm>
            <a:off x="6111714" y="2724346"/>
            <a:ext cx="848412" cy="4430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9DA8E1-6750-74E8-F433-14733D3E2230}"/>
              </a:ext>
            </a:extLst>
          </p:cNvPr>
          <p:cNvSpPr txBox="1"/>
          <p:nvPr/>
        </p:nvSpPr>
        <p:spPr>
          <a:xfrm>
            <a:off x="8220173" y="4355184"/>
            <a:ext cx="1659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Up sampling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B4229A-D91C-F265-F69A-A24555CF0797}"/>
              </a:ext>
            </a:extLst>
          </p:cNvPr>
          <p:cNvSpPr txBox="1"/>
          <p:nvPr/>
        </p:nvSpPr>
        <p:spPr>
          <a:xfrm>
            <a:off x="1454031" y="4814337"/>
            <a:ext cx="39351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Fig1. Distribution of data according to Stay Duration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6F24CF5-D35A-BF37-DD38-D4655E766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527" y="1745417"/>
            <a:ext cx="4197273" cy="3078000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38215DD-5BA1-8C9E-DBAE-B26C38614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060E-2CB0-4009-9EF9-F866178647F4}" type="slidenum">
              <a:rPr lang="en-IN" smtClean="0"/>
              <a:t>9</a:t>
            </a:fld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ED1A80-031E-B9C3-4770-F59D44DA5C20}"/>
              </a:ext>
            </a:extLst>
          </p:cNvPr>
          <p:cNvSpPr txBox="1"/>
          <p:nvPr/>
        </p:nvSpPr>
        <p:spPr>
          <a:xfrm>
            <a:off x="5704800" y="3229071"/>
            <a:ext cx="157269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-IN" sz="1400" b="0" i="0" dirty="0">
                <a:solidFill>
                  <a:srgbClr val="555555"/>
                </a:solidFill>
                <a:effectLst/>
                <a:highlight>
                  <a:srgbClr val="FFFFFF"/>
                </a:highlight>
                <a:latin typeface="Helvetica Neue"/>
              </a:rPr>
              <a:t>Synthetic Minority Oversampling Technique.</a:t>
            </a:r>
          </a:p>
          <a:p>
            <a:pPr algn="ctr" fontAlgn="base"/>
            <a:r>
              <a:rPr lang="en-IN" sz="1400" b="0" i="0" dirty="0">
                <a:solidFill>
                  <a:srgbClr val="555555"/>
                </a:solidFill>
                <a:effectLst/>
                <a:highlight>
                  <a:srgbClr val="FFFFFF"/>
                </a:highlight>
                <a:latin typeface="Helvetica Neue"/>
              </a:rPr>
              <a:t>(SMOTE)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81984EB-8895-F837-A987-0380D0E62AF7}"/>
              </a:ext>
            </a:extLst>
          </p:cNvPr>
          <p:cNvCxnSpPr>
            <a:cxnSpLocks/>
          </p:cNvCxnSpPr>
          <p:nvPr/>
        </p:nvCxnSpPr>
        <p:spPr>
          <a:xfrm>
            <a:off x="932468" y="1263192"/>
            <a:ext cx="110867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CEC9AA0-35B7-7187-8E4C-30441BF60571}"/>
              </a:ext>
            </a:extLst>
          </p:cNvPr>
          <p:cNvSpPr txBox="1"/>
          <p:nvPr/>
        </p:nvSpPr>
        <p:spPr>
          <a:xfrm>
            <a:off x="7902844" y="4750400"/>
            <a:ext cx="3358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Fig8. Distribution of data after resampling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2EABA5-230F-EC13-1706-8EC5B9D5DF2E}"/>
              </a:ext>
            </a:extLst>
          </p:cNvPr>
          <p:cNvSpPr txBox="1"/>
          <p:nvPr/>
        </p:nvSpPr>
        <p:spPr>
          <a:xfrm>
            <a:off x="553180" y="5209075"/>
            <a:ext cx="250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Methodology</a:t>
            </a:r>
            <a:endParaRPr lang="en-IN" dirty="0"/>
          </a:p>
        </p:txBody>
      </p:sp>
      <p:graphicFrame>
        <p:nvGraphicFramePr>
          <p:cNvPr id="20" name="Content Placeholder 3">
            <a:extLst>
              <a:ext uri="{FF2B5EF4-FFF2-40B4-BE49-F238E27FC236}">
                <a16:creationId xmlns:a16="http://schemas.microsoft.com/office/drawing/2014/main" id="{6263115B-42EB-D42E-ABFD-714B7A1ED5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7705482"/>
              </p:ext>
            </p:extLst>
          </p:nvPr>
        </p:nvGraphicFramePr>
        <p:xfrm>
          <a:off x="1260147" y="5338881"/>
          <a:ext cx="9493578" cy="15470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572411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2934</TotalTime>
  <Words>1443</Words>
  <Application>Microsoft Office PowerPoint</Application>
  <PresentationFormat>Widescreen</PresentationFormat>
  <Paragraphs>396</Paragraphs>
  <Slides>26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Arial</vt:lpstr>
      <vt:lpstr>Calibri</vt:lpstr>
      <vt:lpstr>Calibri (Body)</vt:lpstr>
      <vt:lpstr>Calibri Light</vt:lpstr>
      <vt:lpstr>Consolas</vt:lpstr>
      <vt:lpstr>Google Sans</vt:lpstr>
      <vt:lpstr>Helvetica Neue</vt:lpstr>
      <vt:lpstr>Wingdings</vt:lpstr>
      <vt:lpstr>Office Theme</vt:lpstr>
      <vt:lpstr>Case Study Presentation </vt:lpstr>
      <vt:lpstr>Case 1 : Hospital Stay Length Prediction</vt:lpstr>
      <vt:lpstr>Data Processing and Analysis.</vt:lpstr>
      <vt:lpstr>Data Processing and Analysis.</vt:lpstr>
      <vt:lpstr>PowerPoint Presentation</vt:lpstr>
      <vt:lpstr>PowerPoint Presentation</vt:lpstr>
      <vt:lpstr>Model Selection and Training.</vt:lpstr>
      <vt:lpstr>Results and New Problem Statement </vt:lpstr>
      <vt:lpstr>Resolving the Issue : Class Imbalance</vt:lpstr>
      <vt:lpstr>Results</vt:lpstr>
      <vt:lpstr>Conclusion</vt:lpstr>
      <vt:lpstr>Practical Deployment</vt:lpstr>
      <vt:lpstr>Case Study 2</vt:lpstr>
      <vt:lpstr>Problem Statement and Methodology</vt:lpstr>
      <vt:lpstr>Data Processing and Analysis.</vt:lpstr>
      <vt:lpstr>Data Processing and Analysis.</vt:lpstr>
      <vt:lpstr>Data Processing and Analysis.</vt:lpstr>
      <vt:lpstr>Data Processing and Analysis.</vt:lpstr>
      <vt:lpstr>Data Processing and Analysis.</vt:lpstr>
      <vt:lpstr>Model Selection and Training.</vt:lpstr>
      <vt:lpstr>Model Selection and Training.</vt:lpstr>
      <vt:lpstr>Model Selection and Training.</vt:lpstr>
      <vt:lpstr>Results</vt:lpstr>
      <vt:lpstr>Conclusion</vt:lpstr>
      <vt:lpstr>Practical Deployment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Dhruv Aditya Mittal</dc:creator>
  <cp:lastModifiedBy>Dhruv Mittal</cp:lastModifiedBy>
  <cp:revision>79</cp:revision>
  <dcterms:created xsi:type="dcterms:W3CDTF">2024-07-06T09:15:18Z</dcterms:created>
  <dcterms:modified xsi:type="dcterms:W3CDTF">2024-07-09T10:13:45Z</dcterms:modified>
</cp:coreProperties>
</file>

<file path=docProps/thumbnail.jpeg>
</file>